
<file path=[Content_Types].xml><?xml version="1.0" encoding="utf-8"?>
<Types xmlns="http://schemas.openxmlformats.org/package/2006/content-types">
  <Default Extension="emf" ContentType="image/x-emf"/>
  <Default Extension="jpeg" ContentType="image/jpeg"/>
  <Default Extension="jpg" ContentType="image/jp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2"/>
  </p:notesMasterIdLst>
  <p:handoutMasterIdLst>
    <p:handoutMasterId r:id="rId33"/>
  </p:handoutMasterIdLst>
  <p:sldIdLst>
    <p:sldId id="2147376927" r:id="rId5"/>
    <p:sldId id="2147377032" r:id="rId6"/>
    <p:sldId id="2147377035" r:id="rId7"/>
    <p:sldId id="1115" r:id="rId8"/>
    <p:sldId id="2147376998" r:id="rId9"/>
    <p:sldId id="1168" r:id="rId10"/>
    <p:sldId id="2147377042" r:id="rId11"/>
    <p:sldId id="1183" r:id="rId12"/>
    <p:sldId id="2147377043" r:id="rId13"/>
    <p:sldId id="2147377044" r:id="rId14"/>
    <p:sldId id="2147377045" r:id="rId15"/>
    <p:sldId id="2147377017" r:id="rId16"/>
    <p:sldId id="2147377046" r:id="rId17"/>
    <p:sldId id="2147377036" r:id="rId18"/>
    <p:sldId id="2147377037" r:id="rId19"/>
    <p:sldId id="2147377038" r:id="rId20"/>
    <p:sldId id="2147377039" r:id="rId21"/>
    <p:sldId id="2147377040" r:id="rId22"/>
    <p:sldId id="2147377047" r:id="rId23"/>
    <p:sldId id="2147377050" r:id="rId24"/>
    <p:sldId id="2147377051" r:id="rId25"/>
    <p:sldId id="2147377049" r:id="rId26"/>
    <p:sldId id="2147376969" r:id="rId27"/>
    <p:sldId id="2147376929" r:id="rId28"/>
    <p:sldId id="2147376948" r:id="rId29"/>
    <p:sldId id="2147376926" r:id="rId30"/>
    <p:sldId id="2147376908" r:id="rId31"/>
  </p:sldIdLst>
  <p:sldSz cx="9144000" cy="5143500" type="screen16x9"/>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ZoHB1aoJRW7AimQBsksycQ==" hashData="4DLpMgI7iY2kuoZueAGCD3dfzvgCiiNzJ5QPSwLP7wZG4QOZZe+oCnvAcMxfaRz9VFNcePQAIz8RDnnlmLbZWw=="/>
  <p:extLst>
    <p:ext uri="{EFAFB233-063F-42B5-8137-9DF3F51BA10A}">
      <p15:sldGuideLst xmlns:p15="http://schemas.microsoft.com/office/powerpoint/2012/main">
        <p15:guide id="1" orient="horz">
          <p15:clr>
            <a:srgbClr val="A4A3A4"/>
          </p15:clr>
        </p15:guide>
        <p15:guide id="2" pos="5759">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F4F9E06-B9B3-E39A-51DF-095AE5AF2543}" name="Jon McQuaid" initials="JM" userId="S::JMcQuaid@call2recycle.ca::f62ccdc3-efc1-47e8-9fac-c443b020a414" providerId="AD"/>
  <p188:author id="{D10DED6B-9FB4-05CE-1CD5-C9040275255B}" name="Bopanna Chodumada" initials="BC" userId="S::bchodumada@call2recycle.ca::c1132004-4bdd-4b22-89c5-b4fb4d70a77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7B80"/>
    <a:srgbClr val="B8D24C"/>
    <a:srgbClr val="152F41"/>
    <a:srgbClr val="170D23"/>
    <a:srgbClr val="404040"/>
    <a:srgbClr val="AFCA0B"/>
    <a:srgbClr val="63676B"/>
    <a:srgbClr val="006661"/>
    <a:srgbClr val="027D7A"/>
    <a:srgbClr val="2B2B2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D92EF8-0426-43DA-8012-34F354780291}" vWet="507" dt="2025-09-02T18:42:42.290"/>
    <p1510:client id="{BC5D3EBB-DD58-4E3A-A36E-9400193F50F1}" v="75" dt="2025-09-02T19:22:05.8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94" d="100"/>
          <a:sy n="194" d="100"/>
        </p:scale>
        <p:origin x="414" y="150"/>
      </p:cViewPr>
      <p:guideLst>
        <p:guide orient="horz"/>
        <p:guide pos="5759"/>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latin typeface="Arial"/>
            </a:endParaRPr>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294B8EA7-E149-D843-990A-DC774F52E45C}" type="datetimeFigureOut">
              <a:rPr lang="en-US" smtClean="0">
                <a:latin typeface="Arial"/>
              </a:rPr>
              <a:t>9/3/2025</a:t>
            </a:fld>
            <a:endParaRPr lang="en-US">
              <a:latin typeface="Arial"/>
            </a:endParaRPr>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latin typeface="Arial"/>
            </a:endParaRPr>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C7CB25D8-4316-054C-8B43-9A73D75DA276}" type="slidenum">
              <a:rPr lang="en-US" smtClean="0">
                <a:latin typeface="Arial"/>
              </a:rPr>
              <a:t>‹#›</a:t>
            </a:fld>
            <a:endParaRPr lang="en-US">
              <a:latin typeface="Arial"/>
            </a:endParaRPr>
          </a:p>
        </p:txBody>
      </p:sp>
    </p:spTree>
    <p:extLst>
      <p:ext uri="{BB962C8B-B14F-4D97-AF65-F5344CB8AC3E}">
        <p14:creationId xmlns:p14="http://schemas.microsoft.com/office/powerpoint/2010/main" val="18140866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atin typeface="Arial"/>
              </a:defRPr>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atin typeface="Arial"/>
              </a:defRPr>
            </a:lvl1pPr>
          </a:lstStyle>
          <a:p>
            <a:fld id="{73BF3681-7A6A-D448-923C-94BA32065255}" type="datetimeFigureOut">
              <a:rPr lang="en-US" smtClean="0"/>
              <a:pPr/>
              <a:t>9/3/2025</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atin typeface="Arial"/>
              </a:defRPr>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atin typeface="Arial"/>
              </a:defRPr>
            </a:lvl1pPr>
          </a:lstStyle>
          <a:p>
            <a:fld id="{461C566F-4EBA-564C-B458-4A1047B893E7}" type="slidenum">
              <a:rPr lang="en-US" smtClean="0"/>
              <a:pPr/>
              <a:t>‹#›</a:t>
            </a:fld>
            <a:endParaRPr lang="en-US"/>
          </a:p>
        </p:txBody>
      </p:sp>
    </p:spTree>
    <p:extLst>
      <p:ext uri="{BB962C8B-B14F-4D97-AF65-F5344CB8AC3E}">
        <p14:creationId xmlns:p14="http://schemas.microsoft.com/office/powerpoint/2010/main" val="381016336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Arial"/>
        <a:ea typeface="+mn-ea"/>
        <a:cs typeface="+mn-cs"/>
      </a:defRPr>
    </a:lvl1pPr>
    <a:lvl2pPr marL="457200" algn="l" defTabSz="457200" rtl="0" eaLnBrk="1" latinLnBrk="0" hangingPunct="1">
      <a:defRPr sz="1200" kern="1200">
        <a:solidFill>
          <a:schemeClr val="tx1"/>
        </a:solidFill>
        <a:latin typeface="Arial"/>
        <a:ea typeface="+mn-ea"/>
        <a:cs typeface="+mn-cs"/>
      </a:defRPr>
    </a:lvl2pPr>
    <a:lvl3pPr marL="914400" algn="l" defTabSz="457200" rtl="0" eaLnBrk="1" latinLnBrk="0" hangingPunct="1">
      <a:defRPr sz="1200" kern="1200">
        <a:solidFill>
          <a:schemeClr val="tx1"/>
        </a:solidFill>
        <a:latin typeface="Arial"/>
        <a:ea typeface="+mn-ea"/>
        <a:cs typeface="+mn-cs"/>
      </a:defRPr>
    </a:lvl3pPr>
    <a:lvl4pPr marL="1371600" algn="l" defTabSz="457200" rtl="0" eaLnBrk="1" latinLnBrk="0" hangingPunct="1">
      <a:defRPr sz="1200" kern="1200">
        <a:solidFill>
          <a:schemeClr val="tx1"/>
        </a:solidFill>
        <a:latin typeface="Arial"/>
        <a:ea typeface="+mn-ea"/>
        <a:cs typeface="+mn-cs"/>
      </a:defRPr>
    </a:lvl4pPr>
    <a:lvl5pPr marL="1828800" algn="l" defTabSz="457200" rtl="0" eaLnBrk="1" latinLnBrk="0" hangingPunct="1">
      <a:defRPr sz="12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DE710C-FB60-91FD-949F-FA9B7C4737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ACE16D-528A-55D9-5B56-31988B5300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8872FF-4ABF-DC9B-F7DA-40150624CB35}"/>
              </a:ext>
            </a:extLst>
          </p:cNvPr>
          <p:cNvSpPr>
            <a:spLocks noGrp="1"/>
          </p:cNvSpPr>
          <p:nvPr>
            <p:ph type="body" idx="1"/>
          </p:nvPr>
        </p:nvSpPr>
        <p:spPr/>
        <p:txBody>
          <a:bodyPr/>
          <a:lstStyle/>
          <a:p>
            <a:pPr>
              <a:lnSpc>
                <a:spcPct val="200000"/>
              </a:lnSpc>
            </a:pPr>
            <a:r>
              <a:rPr lang="en-US" dirty="0"/>
              <a:t>Welcome to </a:t>
            </a:r>
            <a:r>
              <a:rPr lang="en-US" i="1" dirty="0"/>
              <a:t>Recycle Your Batteries, Canada!</a:t>
            </a:r>
            <a:r>
              <a:rPr lang="en-US" dirty="0"/>
              <a:t> Safety Training 101. </a:t>
            </a:r>
          </a:p>
          <a:p>
            <a:pPr>
              <a:lnSpc>
                <a:spcPct val="200000"/>
              </a:lnSpc>
            </a:pPr>
            <a:r>
              <a:rPr lang="en-US" dirty="0"/>
              <a:t>In just a few minutes, you’ll learn simple steps to identify, handle, and ship batteries safely to </a:t>
            </a:r>
            <a:r>
              <a:rPr lang="en-US" i="1" dirty="0"/>
              <a:t>Protect What Matters and Be Battery Safe.</a:t>
            </a:r>
            <a:endParaRPr lang="en-US" dirty="0"/>
          </a:p>
        </p:txBody>
      </p:sp>
      <p:sp>
        <p:nvSpPr>
          <p:cNvPr id="4" name="Slide Number Placeholder 3">
            <a:extLst>
              <a:ext uri="{FF2B5EF4-FFF2-40B4-BE49-F238E27FC236}">
                <a16:creationId xmlns:a16="http://schemas.microsoft.com/office/drawing/2014/main" id="{41DA4A10-008E-E08F-B2FC-01D64178F54C}"/>
              </a:ext>
            </a:extLst>
          </p:cNvPr>
          <p:cNvSpPr>
            <a:spLocks noGrp="1"/>
          </p:cNvSpPr>
          <p:nvPr>
            <p:ph type="sldNum" sz="quarter" idx="5"/>
          </p:nvPr>
        </p:nvSpPr>
        <p:spPr/>
        <p:txBody>
          <a:bodyPr/>
          <a:lstStyle/>
          <a:p>
            <a:fld id="{461C566F-4EBA-564C-B458-4A1047B893E7}" type="slidenum">
              <a:rPr lang="en-US" smtClean="0"/>
              <a:pPr/>
              <a:t>1</a:t>
            </a:fld>
            <a:endParaRPr lang="en-US"/>
          </a:p>
        </p:txBody>
      </p:sp>
    </p:spTree>
    <p:extLst>
      <p:ext uri="{BB962C8B-B14F-4D97-AF65-F5344CB8AC3E}">
        <p14:creationId xmlns:p14="http://schemas.microsoft.com/office/powerpoint/2010/main" val="22740046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06F8A0-4065-1C1C-79EF-0E27794F90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38D5AA-413D-7390-6AFC-B3BFE1C50E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3DEE04-2D46-C95A-3A3C-6A445F3B24F1}"/>
              </a:ext>
            </a:extLst>
          </p:cNvPr>
          <p:cNvSpPr>
            <a:spLocks noGrp="1"/>
          </p:cNvSpPr>
          <p:nvPr>
            <p:ph type="body" idx="1"/>
          </p:nvPr>
        </p:nvSpPr>
        <p:spPr/>
        <p:txBody>
          <a:bodyPr/>
          <a:lstStyle/>
          <a:p>
            <a:pPr>
              <a:lnSpc>
                <a:spcPct val="200000"/>
              </a:lnSpc>
            </a:pPr>
            <a:r>
              <a:rPr lang="en-US"/>
              <a:t>Reduce your risk and prevent safety incidents by protecting every battery. Apply tape to cover the positive terminal, then gently drop it into your collection container. For button cells, make a “battery ravioli.”</a:t>
            </a:r>
          </a:p>
          <a:p>
            <a:endParaRPr lang="en-US"/>
          </a:p>
        </p:txBody>
      </p:sp>
      <p:sp>
        <p:nvSpPr>
          <p:cNvPr id="4" name="Slide Number Placeholder 3">
            <a:extLst>
              <a:ext uri="{FF2B5EF4-FFF2-40B4-BE49-F238E27FC236}">
                <a16:creationId xmlns:a16="http://schemas.microsoft.com/office/drawing/2014/main" id="{17EDC9CC-967A-AD7E-393A-D04BF7A41FAA}"/>
              </a:ext>
            </a:extLst>
          </p:cNvPr>
          <p:cNvSpPr>
            <a:spLocks noGrp="1"/>
          </p:cNvSpPr>
          <p:nvPr>
            <p:ph type="sldNum" sz="quarter" idx="5"/>
          </p:nvPr>
        </p:nvSpPr>
        <p:spPr/>
        <p:txBody>
          <a:bodyPr/>
          <a:lstStyle/>
          <a:p>
            <a:fld id="{6DE610CC-427B-42A5-A13D-7511CBC33E75}" type="slidenum">
              <a:rPr lang="en-US" smtClean="0"/>
              <a:t>10</a:t>
            </a:fld>
            <a:endParaRPr lang="en-US"/>
          </a:p>
        </p:txBody>
      </p:sp>
    </p:spTree>
    <p:extLst>
      <p:ext uri="{BB962C8B-B14F-4D97-AF65-F5344CB8AC3E}">
        <p14:creationId xmlns:p14="http://schemas.microsoft.com/office/powerpoint/2010/main" val="10540180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C0762-247C-F496-1190-F855D2E8F2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BB5CAE-E9FB-5662-3F82-7E560A4FBF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D5B4FE-56BF-31A1-DF3A-2960B1E4D9BC}"/>
              </a:ext>
            </a:extLst>
          </p:cNvPr>
          <p:cNvSpPr>
            <a:spLocks noGrp="1"/>
          </p:cNvSpPr>
          <p:nvPr>
            <p:ph type="body" idx="1"/>
          </p:nvPr>
        </p:nvSpPr>
        <p:spPr/>
        <p:txBody>
          <a:bodyPr/>
          <a:lstStyle/>
          <a:p>
            <a:pPr>
              <a:lnSpc>
                <a:spcPct val="200000"/>
              </a:lnSpc>
            </a:pPr>
            <a:r>
              <a:rPr lang="en-US"/>
              <a:t>A second option is to place each required battery type into a bag, seal it and then gently drop it. Make sure you don’t put multiple batteries in the same bag.</a:t>
            </a:r>
          </a:p>
        </p:txBody>
      </p:sp>
      <p:sp>
        <p:nvSpPr>
          <p:cNvPr id="4" name="Slide Number Placeholder 3">
            <a:extLst>
              <a:ext uri="{FF2B5EF4-FFF2-40B4-BE49-F238E27FC236}">
                <a16:creationId xmlns:a16="http://schemas.microsoft.com/office/drawing/2014/main" id="{0F683B0A-B846-9D88-FAF0-F01549103403}"/>
              </a:ext>
            </a:extLst>
          </p:cNvPr>
          <p:cNvSpPr>
            <a:spLocks noGrp="1"/>
          </p:cNvSpPr>
          <p:nvPr>
            <p:ph type="sldNum" sz="quarter" idx="5"/>
          </p:nvPr>
        </p:nvSpPr>
        <p:spPr/>
        <p:txBody>
          <a:bodyPr/>
          <a:lstStyle/>
          <a:p>
            <a:fld id="{6DE610CC-427B-42A5-A13D-7511CBC33E75}" type="slidenum">
              <a:rPr lang="en-US" smtClean="0"/>
              <a:t>11</a:t>
            </a:fld>
            <a:endParaRPr lang="en-US"/>
          </a:p>
        </p:txBody>
      </p:sp>
    </p:spTree>
    <p:extLst>
      <p:ext uri="{BB962C8B-B14F-4D97-AF65-F5344CB8AC3E}">
        <p14:creationId xmlns:p14="http://schemas.microsoft.com/office/powerpoint/2010/main" val="16124509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00000"/>
              </a:lnSpc>
            </a:pPr>
            <a:r>
              <a:rPr lang="en-US"/>
              <a:t>Finally, as a collection partner, it’s important to check your battery collection container every day. These quick daily checks help keep you and the program safe.</a:t>
            </a:r>
            <a:endParaRPr lang="en-CA"/>
          </a:p>
        </p:txBody>
      </p:sp>
      <p:sp>
        <p:nvSpPr>
          <p:cNvPr id="4" name="Slide Number Placeholder 3"/>
          <p:cNvSpPr>
            <a:spLocks noGrp="1"/>
          </p:cNvSpPr>
          <p:nvPr>
            <p:ph type="sldNum" sz="quarter" idx="5"/>
          </p:nvPr>
        </p:nvSpPr>
        <p:spPr/>
        <p:txBody>
          <a:bodyPr/>
          <a:lstStyle/>
          <a:p>
            <a:fld id="{461C566F-4EBA-564C-B458-4A1047B893E7}" type="slidenum">
              <a:rPr lang="en-US" smtClean="0"/>
              <a:pPr/>
              <a:t>12</a:t>
            </a:fld>
            <a:endParaRPr lang="en-US"/>
          </a:p>
        </p:txBody>
      </p:sp>
    </p:spTree>
    <p:extLst>
      <p:ext uri="{BB962C8B-B14F-4D97-AF65-F5344CB8AC3E}">
        <p14:creationId xmlns:p14="http://schemas.microsoft.com/office/powerpoint/2010/main" val="38919582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00000"/>
              </a:lnSpc>
            </a:pPr>
            <a:r>
              <a:rPr lang="en-US"/>
              <a:t>Now that we’ve covered the importance of Terminal Protection, let’s dive into Damaged, Defective, or Recalled batteries, known as DDR batteries.</a:t>
            </a:r>
            <a:endParaRPr lang="en-CA"/>
          </a:p>
        </p:txBody>
      </p:sp>
      <p:sp>
        <p:nvSpPr>
          <p:cNvPr id="4" name="Slide Number Placeholder 3"/>
          <p:cNvSpPr>
            <a:spLocks noGrp="1"/>
          </p:cNvSpPr>
          <p:nvPr>
            <p:ph type="sldNum" sz="quarter" idx="5"/>
          </p:nvPr>
        </p:nvSpPr>
        <p:spPr/>
        <p:txBody>
          <a:bodyPr/>
          <a:lstStyle/>
          <a:p>
            <a:fld id="{461C566F-4EBA-564C-B458-4A1047B893E7}" type="slidenum">
              <a:rPr lang="en-US" smtClean="0"/>
              <a:pPr/>
              <a:t>13</a:t>
            </a:fld>
            <a:endParaRPr lang="en-US"/>
          </a:p>
        </p:txBody>
      </p:sp>
    </p:spTree>
    <p:extLst>
      <p:ext uri="{BB962C8B-B14F-4D97-AF65-F5344CB8AC3E}">
        <p14:creationId xmlns:p14="http://schemas.microsoft.com/office/powerpoint/2010/main" val="29638670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00000"/>
              </a:lnSpc>
            </a:pPr>
            <a:r>
              <a:rPr lang="en-US"/>
              <a:t>DDR batteries are lithium-ion or lithium-metal batteries that are swollen, smoking, leaking, overheating or are part of a recall. </a:t>
            </a:r>
          </a:p>
          <a:p>
            <a:pPr>
              <a:lnSpc>
                <a:spcPct val="200000"/>
              </a:lnSpc>
            </a:pPr>
            <a:endParaRPr lang="en-CA"/>
          </a:p>
          <a:p>
            <a:pPr>
              <a:lnSpc>
                <a:spcPct val="200000"/>
              </a:lnSpc>
            </a:pPr>
            <a:r>
              <a:rPr lang="en-CA"/>
              <a:t>They must NEVER be placed in ANY Recycle Your Batteries, Canada! collection container.</a:t>
            </a:r>
          </a:p>
          <a:p>
            <a:pPr>
              <a:lnSpc>
                <a:spcPct val="200000"/>
              </a:lnSpc>
            </a:pPr>
            <a:endParaRPr lang="en-CA"/>
          </a:p>
          <a:p>
            <a:pPr>
              <a:lnSpc>
                <a:spcPct val="200000"/>
              </a:lnSpc>
            </a:pPr>
            <a:r>
              <a:rPr lang="en-CA"/>
              <a:t>Instead, they must be packaged and shipped in a special DDR kit, available through our Order portal. </a:t>
            </a:r>
          </a:p>
          <a:p>
            <a:pPr>
              <a:lnSpc>
                <a:spcPct val="200000"/>
              </a:lnSpc>
            </a:pPr>
            <a:endParaRPr lang="en-CA"/>
          </a:p>
          <a:p>
            <a:br>
              <a:rPr lang="en-US"/>
            </a:br>
            <a:endParaRPr lang="en-US"/>
          </a:p>
        </p:txBody>
      </p:sp>
      <p:sp>
        <p:nvSpPr>
          <p:cNvPr id="4" name="Slide Number Placeholder 3"/>
          <p:cNvSpPr>
            <a:spLocks noGrp="1"/>
          </p:cNvSpPr>
          <p:nvPr>
            <p:ph type="sldNum" sz="quarter" idx="5"/>
          </p:nvPr>
        </p:nvSpPr>
        <p:spPr/>
        <p:txBody>
          <a:bodyPr/>
          <a:lstStyle/>
          <a:p>
            <a:fld id="{461C566F-4EBA-564C-B458-4A1047B893E7}" type="slidenum">
              <a:rPr lang="en-US" smtClean="0"/>
              <a:pPr/>
              <a:t>14</a:t>
            </a:fld>
            <a:endParaRPr lang="en-US"/>
          </a:p>
        </p:txBody>
      </p:sp>
    </p:spTree>
    <p:extLst>
      <p:ext uri="{BB962C8B-B14F-4D97-AF65-F5344CB8AC3E}">
        <p14:creationId xmlns:p14="http://schemas.microsoft.com/office/powerpoint/2010/main" val="9290340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00000"/>
              </a:lnSpc>
              <a:buNone/>
            </a:pPr>
            <a:r>
              <a:rPr lang="en-US"/>
              <a:t>Step one is identifying the chemistry. Check the label or packaging. If it’s lithium-ion or lithium-metal and shows signs of damage, it needs special handling. Other chemistries, even if they are showing signs of corrosion or damage, can go in your regular collection container.</a:t>
            </a:r>
            <a:br>
              <a:rPr lang="en-US"/>
            </a:br>
            <a:br>
              <a:rPr lang="en-US"/>
            </a:br>
            <a:br>
              <a:rPr lang="en-US"/>
            </a:br>
            <a:endParaRPr lang="en-CA"/>
          </a:p>
        </p:txBody>
      </p:sp>
      <p:sp>
        <p:nvSpPr>
          <p:cNvPr id="4" name="Slide Number Placeholder 3"/>
          <p:cNvSpPr>
            <a:spLocks noGrp="1"/>
          </p:cNvSpPr>
          <p:nvPr>
            <p:ph type="sldNum" sz="quarter" idx="5"/>
          </p:nvPr>
        </p:nvSpPr>
        <p:spPr/>
        <p:txBody>
          <a:bodyPr/>
          <a:lstStyle/>
          <a:p>
            <a:fld id="{461C566F-4EBA-564C-B458-4A1047B893E7}" type="slidenum">
              <a:rPr lang="en-US" smtClean="0"/>
              <a:pPr/>
              <a:t>15</a:t>
            </a:fld>
            <a:endParaRPr lang="en-US"/>
          </a:p>
        </p:txBody>
      </p:sp>
    </p:spTree>
    <p:extLst>
      <p:ext uri="{BB962C8B-B14F-4D97-AF65-F5344CB8AC3E}">
        <p14:creationId xmlns:p14="http://schemas.microsoft.com/office/powerpoint/2010/main" val="20996134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00000"/>
              </a:lnSpc>
            </a:pPr>
            <a:r>
              <a:rPr lang="en-US"/>
              <a:t>Step two is safe storage. Place DDR batteries in non-flammable material like sand or baking soda inside a lined metal container, away from heat, until your DDR kit arrives.</a:t>
            </a:r>
            <a:endParaRPr lang="en-CA"/>
          </a:p>
        </p:txBody>
      </p:sp>
      <p:sp>
        <p:nvSpPr>
          <p:cNvPr id="4" name="Slide Number Placeholder 3"/>
          <p:cNvSpPr>
            <a:spLocks noGrp="1"/>
          </p:cNvSpPr>
          <p:nvPr>
            <p:ph type="sldNum" sz="quarter" idx="5"/>
          </p:nvPr>
        </p:nvSpPr>
        <p:spPr/>
        <p:txBody>
          <a:bodyPr/>
          <a:lstStyle/>
          <a:p>
            <a:fld id="{461C566F-4EBA-564C-B458-4A1047B893E7}" type="slidenum">
              <a:rPr lang="en-US" smtClean="0"/>
              <a:pPr/>
              <a:t>16</a:t>
            </a:fld>
            <a:endParaRPr lang="en-US"/>
          </a:p>
        </p:txBody>
      </p:sp>
    </p:spTree>
    <p:extLst>
      <p:ext uri="{BB962C8B-B14F-4D97-AF65-F5344CB8AC3E}">
        <p14:creationId xmlns:p14="http://schemas.microsoft.com/office/powerpoint/2010/main" val="3758872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00000"/>
              </a:lnSpc>
            </a:pPr>
            <a:r>
              <a:rPr lang="en-US"/>
              <a:t>Step three: check for recalls. Visit Health Canada’s Consumer Product Safety website. If recalled, follow the instructions given.</a:t>
            </a:r>
            <a:endParaRPr lang="en-CA"/>
          </a:p>
        </p:txBody>
      </p:sp>
      <p:sp>
        <p:nvSpPr>
          <p:cNvPr id="4" name="Slide Number Placeholder 3"/>
          <p:cNvSpPr>
            <a:spLocks noGrp="1"/>
          </p:cNvSpPr>
          <p:nvPr>
            <p:ph type="sldNum" sz="quarter" idx="5"/>
          </p:nvPr>
        </p:nvSpPr>
        <p:spPr/>
        <p:txBody>
          <a:bodyPr/>
          <a:lstStyle/>
          <a:p>
            <a:fld id="{461C566F-4EBA-564C-B458-4A1047B893E7}" type="slidenum">
              <a:rPr lang="en-US" smtClean="0"/>
              <a:pPr/>
              <a:t>17</a:t>
            </a:fld>
            <a:endParaRPr lang="en-US"/>
          </a:p>
        </p:txBody>
      </p:sp>
    </p:spTree>
    <p:extLst>
      <p:ext uri="{BB962C8B-B14F-4D97-AF65-F5344CB8AC3E}">
        <p14:creationId xmlns:p14="http://schemas.microsoft.com/office/powerpoint/2010/main" val="34568114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00000"/>
              </a:lnSpc>
            </a:pPr>
            <a:r>
              <a:rPr lang="en-CA" sz="1200" kern="1200">
                <a:solidFill>
                  <a:schemeClr val="tx1"/>
                </a:solidFill>
                <a:effectLst/>
                <a:latin typeface="Arial"/>
                <a:ea typeface="+mn-ea"/>
                <a:cs typeface="+mn-cs"/>
              </a:rPr>
              <a:t>And as the final step</a:t>
            </a:r>
            <a:r>
              <a:rPr lang="en-US" sz="1200" kern="1200">
                <a:solidFill>
                  <a:schemeClr val="tx1"/>
                </a:solidFill>
                <a:effectLst/>
                <a:latin typeface="Arial"/>
                <a:ea typeface="+mn-ea"/>
                <a:cs typeface="+mn-cs"/>
              </a:rPr>
              <a:t>,</a:t>
            </a:r>
            <a:r>
              <a:rPr lang="en-US"/>
              <a:t> arrange for safe drop-off. Order a DDR kit (available in multiple sizes) through our Order portal or contact our Customer Service team.</a:t>
            </a:r>
            <a:br>
              <a:rPr lang="en-US"/>
            </a:br>
            <a:endParaRPr lang="en-US"/>
          </a:p>
          <a:p>
            <a:pPr>
              <a:lnSpc>
                <a:spcPct val="200000"/>
              </a:lnSpc>
            </a:pPr>
            <a:r>
              <a:rPr lang="en-US"/>
              <a:t>Remember: damaged or recalled lithium-ion or lithium-metal batteries must NEVER be placed in any collection container.</a:t>
            </a:r>
          </a:p>
        </p:txBody>
      </p:sp>
      <p:sp>
        <p:nvSpPr>
          <p:cNvPr id="4" name="Slide Number Placeholder 3"/>
          <p:cNvSpPr>
            <a:spLocks noGrp="1"/>
          </p:cNvSpPr>
          <p:nvPr>
            <p:ph type="sldNum" sz="quarter" idx="5"/>
          </p:nvPr>
        </p:nvSpPr>
        <p:spPr/>
        <p:txBody>
          <a:bodyPr/>
          <a:lstStyle/>
          <a:p>
            <a:fld id="{461C566F-4EBA-564C-B458-4A1047B893E7}" type="slidenum">
              <a:rPr lang="en-US" smtClean="0"/>
              <a:pPr/>
              <a:t>18</a:t>
            </a:fld>
            <a:endParaRPr lang="en-US"/>
          </a:p>
        </p:txBody>
      </p:sp>
    </p:spTree>
    <p:extLst>
      <p:ext uri="{BB962C8B-B14F-4D97-AF65-F5344CB8AC3E}">
        <p14:creationId xmlns:p14="http://schemas.microsoft.com/office/powerpoint/2010/main" val="38709683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00000"/>
              </a:lnSpc>
            </a:pPr>
            <a:r>
              <a:rPr lang="en-US"/>
              <a:t>We’ve covered terminal protection and DDR batteries. Now, our final topic for reducing risk and staying safe is </a:t>
            </a:r>
            <a:r>
              <a:rPr lang="en-US" b="1"/>
              <a:t>Safe Shipping</a:t>
            </a:r>
            <a:r>
              <a:rPr lang="en-US"/>
              <a:t>.</a:t>
            </a:r>
            <a:endParaRPr lang="en-CA"/>
          </a:p>
        </p:txBody>
      </p:sp>
      <p:sp>
        <p:nvSpPr>
          <p:cNvPr id="4" name="Slide Number Placeholder 3"/>
          <p:cNvSpPr>
            <a:spLocks noGrp="1"/>
          </p:cNvSpPr>
          <p:nvPr>
            <p:ph type="sldNum" sz="quarter" idx="5"/>
          </p:nvPr>
        </p:nvSpPr>
        <p:spPr/>
        <p:txBody>
          <a:bodyPr/>
          <a:lstStyle/>
          <a:p>
            <a:fld id="{461C566F-4EBA-564C-B458-4A1047B893E7}" type="slidenum">
              <a:rPr lang="en-US" smtClean="0"/>
              <a:pPr/>
              <a:t>19</a:t>
            </a:fld>
            <a:endParaRPr lang="en-US"/>
          </a:p>
        </p:txBody>
      </p:sp>
    </p:spTree>
    <p:extLst>
      <p:ext uri="{BB962C8B-B14F-4D97-AF65-F5344CB8AC3E}">
        <p14:creationId xmlns:p14="http://schemas.microsoft.com/office/powerpoint/2010/main" val="161619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236013-BA44-5D55-D1A0-8CF2ABCE29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84E9E3-8A07-E300-17B2-BC4FFE04B4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9977FA-B188-2426-21E2-71F8D4A10BE5}"/>
              </a:ext>
            </a:extLst>
          </p:cNvPr>
          <p:cNvSpPr>
            <a:spLocks noGrp="1"/>
          </p:cNvSpPr>
          <p:nvPr>
            <p:ph type="body" idx="1"/>
          </p:nvPr>
        </p:nvSpPr>
        <p:spPr/>
        <p:txBody>
          <a:bodyPr/>
          <a:lstStyle/>
          <a:p>
            <a:pPr>
              <a:lnSpc>
                <a:spcPct val="200000"/>
              </a:lnSpc>
              <a:buNone/>
            </a:pPr>
            <a:r>
              <a:rPr lang="en-US" dirty="0"/>
              <a:t>Today’s training will help you manage end-of-life batteries safely and responsibly. We’ll cover battery identification and program requirements to ensure compliance with Transport Canada regulations. You’ll also learn about the </a:t>
            </a:r>
            <a:r>
              <a:rPr lang="en-US" i="1" dirty="0"/>
              <a:t>Recycle Your Batteries, Canada!</a:t>
            </a:r>
            <a:r>
              <a:rPr lang="en-US" dirty="0"/>
              <a:t> program and the resources available to support you. Together, these steps work to protect you throughout the battery recycling process from start to finish. </a:t>
            </a:r>
            <a:br>
              <a:rPr lang="en-US" dirty="0"/>
            </a:br>
            <a:endParaRPr lang="en-US" dirty="0"/>
          </a:p>
        </p:txBody>
      </p:sp>
      <p:sp>
        <p:nvSpPr>
          <p:cNvPr id="4" name="Slide Number Placeholder 3">
            <a:extLst>
              <a:ext uri="{FF2B5EF4-FFF2-40B4-BE49-F238E27FC236}">
                <a16:creationId xmlns:a16="http://schemas.microsoft.com/office/drawing/2014/main" id="{707C7780-DC87-64D9-BAB8-DECA0D155194}"/>
              </a:ext>
            </a:extLst>
          </p:cNvPr>
          <p:cNvSpPr>
            <a:spLocks noGrp="1"/>
          </p:cNvSpPr>
          <p:nvPr>
            <p:ph type="sldNum" sz="quarter" idx="5"/>
          </p:nvPr>
        </p:nvSpPr>
        <p:spPr/>
        <p:txBody>
          <a:bodyPr/>
          <a:lstStyle/>
          <a:p>
            <a:fld id="{461C566F-4EBA-564C-B458-4A1047B893E7}" type="slidenum">
              <a:rPr lang="en-US" smtClean="0"/>
              <a:pPr/>
              <a:t>2</a:t>
            </a:fld>
            <a:endParaRPr lang="en-US"/>
          </a:p>
        </p:txBody>
      </p:sp>
    </p:spTree>
    <p:extLst>
      <p:ext uri="{BB962C8B-B14F-4D97-AF65-F5344CB8AC3E}">
        <p14:creationId xmlns:p14="http://schemas.microsoft.com/office/powerpoint/2010/main" val="24125191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00000"/>
              </a:lnSpc>
            </a:pPr>
            <a:r>
              <a:rPr lang="en-US"/>
              <a:t>Always use one of the 3 approved collection containers: </a:t>
            </a:r>
          </a:p>
          <a:p>
            <a:pPr marL="685800" lvl="1" indent="-228600">
              <a:lnSpc>
                <a:spcPct val="200000"/>
              </a:lnSpc>
              <a:buFont typeface="Arial" panose="020B0604020202020204" pitchFamily="34" charset="0"/>
              <a:buChar char="•"/>
            </a:pPr>
            <a:r>
              <a:rPr lang="en-US"/>
              <a:t>Standard collection boxes provided by Call2Recycle</a:t>
            </a:r>
          </a:p>
          <a:p>
            <a:pPr marL="685800" lvl="1" indent="-228600">
              <a:lnSpc>
                <a:spcPct val="200000"/>
              </a:lnSpc>
              <a:buFont typeface="Arial" panose="020B0604020202020204" pitchFamily="34" charset="0"/>
              <a:buChar char="•"/>
            </a:pPr>
            <a:r>
              <a:rPr lang="en-US"/>
              <a:t>Smart containers with remote monitoring capabilities also provided by Call2Recycle </a:t>
            </a:r>
          </a:p>
          <a:p>
            <a:pPr marL="685800" lvl="1" indent="-228600">
              <a:lnSpc>
                <a:spcPct val="200000"/>
              </a:lnSpc>
              <a:buFont typeface="Arial" panose="020B0604020202020204" pitchFamily="34" charset="0"/>
              <a:buChar char="•"/>
            </a:pPr>
            <a:r>
              <a:rPr lang="en-US"/>
              <a:t>Or, UN-rated steel drums.</a:t>
            </a:r>
          </a:p>
          <a:p>
            <a:pPr>
              <a:lnSpc>
                <a:spcPct val="200000"/>
              </a:lnSpc>
            </a:pPr>
            <a:endParaRPr lang="en-US"/>
          </a:p>
          <a:p>
            <a:pPr>
              <a:lnSpc>
                <a:spcPct val="200000"/>
              </a:lnSpc>
            </a:pPr>
            <a:r>
              <a:rPr lang="en-US"/>
              <a:t>Be sure to perform daily checks to inspect your approved collection container.</a:t>
            </a:r>
            <a:endParaRPr lang="en-CA"/>
          </a:p>
        </p:txBody>
      </p:sp>
      <p:sp>
        <p:nvSpPr>
          <p:cNvPr id="4" name="Slide Number Placeholder 3"/>
          <p:cNvSpPr>
            <a:spLocks noGrp="1"/>
          </p:cNvSpPr>
          <p:nvPr>
            <p:ph type="sldNum" sz="quarter" idx="5"/>
          </p:nvPr>
        </p:nvSpPr>
        <p:spPr/>
        <p:txBody>
          <a:bodyPr/>
          <a:lstStyle/>
          <a:p>
            <a:fld id="{461C566F-4EBA-564C-B458-4A1047B893E7}" type="slidenum">
              <a:rPr lang="en-US" smtClean="0"/>
              <a:pPr/>
              <a:t>20</a:t>
            </a:fld>
            <a:endParaRPr lang="en-US"/>
          </a:p>
        </p:txBody>
      </p:sp>
    </p:spTree>
    <p:extLst>
      <p:ext uri="{BB962C8B-B14F-4D97-AF65-F5344CB8AC3E}">
        <p14:creationId xmlns:p14="http://schemas.microsoft.com/office/powerpoint/2010/main" val="30350549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00000"/>
              </a:lnSpc>
            </a:pPr>
            <a:r>
              <a:rPr lang="en-US"/>
              <a:t>When your container is full and you’re ready to ship, remember to follow these 3 guidelines in accordance with Transport Canada requirements.</a:t>
            </a:r>
          </a:p>
          <a:p>
            <a:pPr>
              <a:lnSpc>
                <a:spcPct val="200000"/>
              </a:lnSpc>
            </a:pPr>
            <a:endParaRPr lang="en-US"/>
          </a:p>
          <a:p>
            <a:endParaRPr lang="en-US"/>
          </a:p>
          <a:p>
            <a:endParaRPr lang="en-CA"/>
          </a:p>
        </p:txBody>
      </p:sp>
      <p:sp>
        <p:nvSpPr>
          <p:cNvPr id="4" name="Slide Number Placeholder 3"/>
          <p:cNvSpPr>
            <a:spLocks noGrp="1"/>
          </p:cNvSpPr>
          <p:nvPr>
            <p:ph type="sldNum" sz="quarter" idx="5"/>
          </p:nvPr>
        </p:nvSpPr>
        <p:spPr/>
        <p:txBody>
          <a:bodyPr/>
          <a:lstStyle/>
          <a:p>
            <a:fld id="{461C566F-4EBA-564C-B458-4A1047B893E7}" type="slidenum">
              <a:rPr lang="en-US" smtClean="0"/>
              <a:pPr/>
              <a:t>21</a:t>
            </a:fld>
            <a:endParaRPr lang="en-US"/>
          </a:p>
        </p:txBody>
      </p:sp>
    </p:spTree>
    <p:extLst>
      <p:ext uri="{BB962C8B-B14F-4D97-AF65-F5344CB8AC3E}">
        <p14:creationId xmlns:p14="http://schemas.microsoft.com/office/powerpoint/2010/main" val="39301257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00000"/>
              </a:lnSpc>
            </a:pPr>
            <a:r>
              <a:rPr lang="en-US"/>
              <a:t>Once you’ve checked your container, you’re ready to ship. </a:t>
            </a:r>
            <a:r>
              <a:rPr lang="en-US" i="0"/>
              <a:t>Always f</a:t>
            </a:r>
            <a:r>
              <a:rPr lang="en-US"/>
              <a:t>ollow these 4 steps before shipping: </a:t>
            </a:r>
          </a:p>
          <a:p>
            <a:pPr>
              <a:lnSpc>
                <a:spcPct val="200000"/>
              </a:lnSpc>
            </a:pPr>
            <a:r>
              <a:rPr lang="en-US"/>
              <a:t>1: Ensure batteries are terminally protected. </a:t>
            </a:r>
          </a:p>
          <a:p>
            <a:pPr>
              <a:lnSpc>
                <a:spcPct val="200000"/>
              </a:lnSpc>
            </a:pPr>
            <a:r>
              <a:rPr lang="en-US"/>
              <a:t>2: Make sure no Damaged, Defective or Recalled Lithium-ion or Lithium-metal batteries are in your container. </a:t>
            </a:r>
          </a:p>
          <a:p>
            <a:pPr>
              <a:lnSpc>
                <a:spcPct val="200000"/>
              </a:lnSpc>
            </a:pPr>
            <a:r>
              <a:rPr lang="en-US"/>
              <a:t>3: Confirm there is no garbage or foreign objects in your container. </a:t>
            </a:r>
          </a:p>
          <a:p>
            <a:pPr>
              <a:lnSpc>
                <a:spcPct val="200000"/>
              </a:lnSpc>
            </a:pPr>
            <a:r>
              <a:rPr lang="en-US"/>
              <a:t>4: Check to make sure all containers have correct labels and UN markings, are sealed correctly and have accurate shipping paperwork.</a:t>
            </a:r>
          </a:p>
          <a:p>
            <a:endParaRPr lang="en-US"/>
          </a:p>
          <a:p>
            <a:endParaRPr lang="en-CA"/>
          </a:p>
        </p:txBody>
      </p:sp>
      <p:sp>
        <p:nvSpPr>
          <p:cNvPr id="4" name="Slide Number Placeholder 3"/>
          <p:cNvSpPr>
            <a:spLocks noGrp="1"/>
          </p:cNvSpPr>
          <p:nvPr>
            <p:ph type="sldNum" sz="quarter" idx="5"/>
          </p:nvPr>
        </p:nvSpPr>
        <p:spPr/>
        <p:txBody>
          <a:bodyPr/>
          <a:lstStyle/>
          <a:p>
            <a:fld id="{461C566F-4EBA-564C-B458-4A1047B893E7}" type="slidenum">
              <a:rPr lang="en-US" smtClean="0"/>
              <a:pPr/>
              <a:t>22</a:t>
            </a:fld>
            <a:endParaRPr lang="en-US"/>
          </a:p>
        </p:txBody>
      </p:sp>
    </p:spTree>
    <p:extLst>
      <p:ext uri="{BB962C8B-B14F-4D97-AF65-F5344CB8AC3E}">
        <p14:creationId xmlns:p14="http://schemas.microsoft.com/office/powerpoint/2010/main" val="2001565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00000"/>
              </a:lnSpc>
            </a:pPr>
            <a:r>
              <a:rPr lang="en-CA" sz="1200" kern="1200">
                <a:solidFill>
                  <a:schemeClr val="tx1"/>
                </a:solidFill>
                <a:effectLst/>
                <a:latin typeface="Arial"/>
                <a:ea typeface="+mn-ea"/>
                <a:cs typeface="+mn-cs"/>
              </a:rPr>
              <a:t>Here’s a quick look at Marketing and Program Resources available to you.</a:t>
            </a:r>
            <a:endParaRPr lang="en-US"/>
          </a:p>
        </p:txBody>
      </p:sp>
      <p:sp>
        <p:nvSpPr>
          <p:cNvPr id="4" name="Slide Number Placeholder 3"/>
          <p:cNvSpPr>
            <a:spLocks noGrp="1"/>
          </p:cNvSpPr>
          <p:nvPr>
            <p:ph type="sldNum" sz="quarter" idx="5"/>
          </p:nvPr>
        </p:nvSpPr>
        <p:spPr/>
        <p:txBody>
          <a:bodyPr/>
          <a:lstStyle/>
          <a:p>
            <a:fld id="{461C566F-4EBA-564C-B458-4A1047B893E7}" type="slidenum">
              <a:rPr lang="en-US" smtClean="0"/>
              <a:pPr/>
              <a:t>23</a:t>
            </a:fld>
            <a:endParaRPr lang="en-US"/>
          </a:p>
        </p:txBody>
      </p:sp>
    </p:spTree>
    <p:extLst>
      <p:ext uri="{BB962C8B-B14F-4D97-AF65-F5344CB8AC3E}">
        <p14:creationId xmlns:p14="http://schemas.microsoft.com/office/powerpoint/2010/main" val="34256554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00000"/>
              </a:lnSpc>
            </a:pPr>
            <a:r>
              <a:rPr lang="en-US"/>
              <a:t>To help educate your customers, we offer a wealth of education and awareness resources, which are all available on our website.</a:t>
            </a:r>
            <a:endParaRPr lang="en-CA"/>
          </a:p>
        </p:txBody>
      </p:sp>
      <p:sp>
        <p:nvSpPr>
          <p:cNvPr id="4" name="Slide Number Placeholder 3"/>
          <p:cNvSpPr>
            <a:spLocks noGrp="1"/>
          </p:cNvSpPr>
          <p:nvPr>
            <p:ph type="sldNum" sz="quarter" idx="5"/>
          </p:nvPr>
        </p:nvSpPr>
        <p:spPr/>
        <p:txBody>
          <a:bodyPr/>
          <a:lstStyle/>
          <a:p>
            <a:fld id="{461C566F-4EBA-564C-B458-4A1047B893E7}" type="slidenum">
              <a:rPr lang="en-US" smtClean="0"/>
              <a:pPr/>
              <a:t>24</a:t>
            </a:fld>
            <a:endParaRPr lang="en-US"/>
          </a:p>
        </p:txBody>
      </p:sp>
    </p:spTree>
    <p:extLst>
      <p:ext uri="{BB962C8B-B14F-4D97-AF65-F5344CB8AC3E}">
        <p14:creationId xmlns:p14="http://schemas.microsoft.com/office/powerpoint/2010/main" val="25893712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00000"/>
              </a:lnSpc>
            </a:pPr>
            <a:r>
              <a:rPr lang="en-US"/>
              <a:t>Another great tool is our Recycle Your Batteries, Canada! online drop-off locator.  Adding your location helps customers and residents know you offer battery recycling services.</a:t>
            </a:r>
            <a:endParaRPr lang="en-CA"/>
          </a:p>
        </p:txBody>
      </p:sp>
      <p:sp>
        <p:nvSpPr>
          <p:cNvPr id="4" name="Slide Number Placeholder 3"/>
          <p:cNvSpPr>
            <a:spLocks noGrp="1"/>
          </p:cNvSpPr>
          <p:nvPr>
            <p:ph type="sldNum" sz="quarter" idx="5"/>
          </p:nvPr>
        </p:nvSpPr>
        <p:spPr/>
        <p:txBody>
          <a:bodyPr/>
          <a:lstStyle/>
          <a:p>
            <a:fld id="{461C566F-4EBA-564C-B458-4A1047B893E7}" type="slidenum">
              <a:rPr lang="en-US" smtClean="0"/>
              <a:pPr/>
              <a:t>25</a:t>
            </a:fld>
            <a:endParaRPr lang="en-US"/>
          </a:p>
        </p:txBody>
      </p:sp>
    </p:spTree>
    <p:extLst>
      <p:ext uri="{BB962C8B-B14F-4D97-AF65-F5344CB8AC3E}">
        <p14:creationId xmlns:p14="http://schemas.microsoft.com/office/powerpoint/2010/main" val="6507895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00000"/>
              </a:lnSpc>
            </a:pPr>
            <a:r>
              <a:rPr lang="en-US"/>
              <a:t>And finally, to wrap up your training, here’s a quick reference guide with all the resources and support available to you.  </a:t>
            </a:r>
          </a:p>
          <a:p>
            <a:pPr>
              <a:lnSpc>
                <a:spcPct val="200000"/>
              </a:lnSpc>
            </a:pPr>
            <a:r>
              <a:rPr lang="en-US"/>
              <a:t>Have additional questions?  </a:t>
            </a:r>
          </a:p>
          <a:p>
            <a:pPr>
              <a:lnSpc>
                <a:spcPct val="200000"/>
              </a:lnSpc>
            </a:pPr>
            <a:r>
              <a:rPr lang="en-US"/>
              <a:t>Our team is here to support you every step of the way, so please reach out anytime.</a:t>
            </a:r>
            <a:br>
              <a:rPr lang="en-US"/>
            </a:br>
            <a:endParaRPr lang="en-CA"/>
          </a:p>
        </p:txBody>
      </p:sp>
      <p:sp>
        <p:nvSpPr>
          <p:cNvPr id="4" name="Slide Number Placeholder 3"/>
          <p:cNvSpPr>
            <a:spLocks noGrp="1"/>
          </p:cNvSpPr>
          <p:nvPr>
            <p:ph type="sldNum" sz="quarter" idx="5"/>
          </p:nvPr>
        </p:nvSpPr>
        <p:spPr/>
        <p:txBody>
          <a:bodyPr/>
          <a:lstStyle/>
          <a:p>
            <a:fld id="{461C566F-4EBA-564C-B458-4A1047B893E7}" type="slidenum">
              <a:rPr lang="en-US" smtClean="0"/>
              <a:pPr/>
              <a:t>26</a:t>
            </a:fld>
            <a:endParaRPr lang="en-US"/>
          </a:p>
        </p:txBody>
      </p:sp>
    </p:spTree>
    <p:extLst>
      <p:ext uri="{BB962C8B-B14F-4D97-AF65-F5344CB8AC3E}">
        <p14:creationId xmlns:p14="http://schemas.microsoft.com/office/powerpoint/2010/main" val="15328194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1C566F-4EBA-564C-B458-4A1047B893E7}" type="slidenum">
              <a:rPr lang="en-US" smtClean="0"/>
              <a:pPr/>
              <a:t>27</a:t>
            </a:fld>
            <a:endParaRPr lang="en-US"/>
          </a:p>
        </p:txBody>
      </p:sp>
    </p:spTree>
    <p:extLst>
      <p:ext uri="{BB962C8B-B14F-4D97-AF65-F5344CB8AC3E}">
        <p14:creationId xmlns:p14="http://schemas.microsoft.com/office/powerpoint/2010/main" val="1326444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4EFBA7-D4A1-8D85-336A-1402AB0758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07F431-19A6-7320-DD03-E65C0731EC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BEC8EA-DA93-191B-B64F-796F6C83A420}"/>
              </a:ext>
            </a:extLst>
          </p:cNvPr>
          <p:cNvSpPr>
            <a:spLocks noGrp="1"/>
          </p:cNvSpPr>
          <p:nvPr>
            <p:ph type="body" idx="1"/>
          </p:nvPr>
        </p:nvSpPr>
        <p:spPr/>
        <p:txBody>
          <a:bodyPr/>
          <a:lstStyle/>
          <a:p>
            <a:pPr>
              <a:lnSpc>
                <a:spcPct val="200000"/>
              </a:lnSpc>
              <a:buNone/>
            </a:pPr>
            <a:r>
              <a:rPr lang="en-US" dirty="0"/>
              <a:t>For background, here is a quick snapshot on Call2Recycle and our </a:t>
            </a:r>
            <a:r>
              <a:rPr lang="en-US" i="1" dirty="0"/>
              <a:t>Recycle Your Batteries, Canada!</a:t>
            </a:r>
            <a:r>
              <a:rPr lang="en-US" dirty="0"/>
              <a:t> program: what it is, how it works, and the difference we’re making together.</a:t>
            </a:r>
            <a:br>
              <a:rPr lang="en-US" dirty="0"/>
            </a:br>
            <a:br>
              <a:rPr lang="en-US" dirty="0"/>
            </a:br>
            <a:endParaRPr lang="en-US" dirty="0"/>
          </a:p>
        </p:txBody>
      </p:sp>
      <p:sp>
        <p:nvSpPr>
          <p:cNvPr id="4" name="Slide Number Placeholder 3">
            <a:extLst>
              <a:ext uri="{FF2B5EF4-FFF2-40B4-BE49-F238E27FC236}">
                <a16:creationId xmlns:a16="http://schemas.microsoft.com/office/drawing/2014/main" id="{97BBBF7D-7443-77FF-11EF-899995E5E165}"/>
              </a:ext>
            </a:extLst>
          </p:cNvPr>
          <p:cNvSpPr>
            <a:spLocks noGrp="1"/>
          </p:cNvSpPr>
          <p:nvPr>
            <p:ph type="sldNum" sz="quarter" idx="5"/>
          </p:nvPr>
        </p:nvSpPr>
        <p:spPr/>
        <p:txBody>
          <a:bodyPr/>
          <a:lstStyle/>
          <a:p>
            <a:fld id="{6DE610CC-427B-42A5-A13D-7511CBC33E75}" type="slidenum">
              <a:rPr lang="en-US" smtClean="0"/>
              <a:t>3</a:t>
            </a:fld>
            <a:endParaRPr lang="en-US"/>
          </a:p>
        </p:txBody>
      </p:sp>
    </p:spTree>
    <p:extLst>
      <p:ext uri="{BB962C8B-B14F-4D97-AF65-F5344CB8AC3E}">
        <p14:creationId xmlns:p14="http://schemas.microsoft.com/office/powerpoint/2010/main" val="8560029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00000"/>
              </a:lnSpc>
            </a:pPr>
            <a:r>
              <a:rPr lang="en-US"/>
              <a:t>Preparation is key to preventing safety incidents. Here are a few examples of what we can avoid by working together.</a:t>
            </a:r>
          </a:p>
        </p:txBody>
      </p:sp>
      <p:sp>
        <p:nvSpPr>
          <p:cNvPr id="4" name="Slide Number Placeholder 3"/>
          <p:cNvSpPr>
            <a:spLocks noGrp="1"/>
          </p:cNvSpPr>
          <p:nvPr>
            <p:ph type="sldNum" sz="quarter" idx="5"/>
          </p:nvPr>
        </p:nvSpPr>
        <p:spPr/>
        <p:txBody>
          <a:bodyPr/>
          <a:lstStyle/>
          <a:p>
            <a:fld id="{6DE610CC-427B-42A5-A13D-7511CBC33E75}" type="slidenum">
              <a:rPr lang="en-US" smtClean="0"/>
              <a:t>4</a:t>
            </a:fld>
            <a:endParaRPr lang="en-US"/>
          </a:p>
        </p:txBody>
      </p:sp>
    </p:spTree>
    <p:extLst>
      <p:ext uri="{BB962C8B-B14F-4D97-AF65-F5344CB8AC3E}">
        <p14:creationId xmlns:p14="http://schemas.microsoft.com/office/powerpoint/2010/main" val="3551643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9A805C-3DDC-E233-6641-868B875D6C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DC7DE8-0D7B-06BF-3431-49B5295859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20B00A-A870-DA1A-5F6B-20F873D2938F}"/>
              </a:ext>
            </a:extLst>
          </p:cNvPr>
          <p:cNvSpPr>
            <a:spLocks noGrp="1"/>
          </p:cNvSpPr>
          <p:nvPr>
            <p:ph type="body" idx="1"/>
          </p:nvPr>
        </p:nvSpPr>
        <p:spPr/>
        <p:txBody>
          <a:bodyPr/>
          <a:lstStyle/>
          <a:p>
            <a:pPr>
              <a:lnSpc>
                <a:spcPct val="200000"/>
              </a:lnSpc>
              <a:buNone/>
            </a:pPr>
            <a:r>
              <a:rPr lang="en-US"/>
              <a:t>Let’s start with some battery basics and review a few common terms you’ll see throughout the training. Take a moment to get familiar with them.</a:t>
            </a:r>
          </a:p>
        </p:txBody>
      </p:sp>
      <p:sp>
        <p:nvSpPr>
          <p:cNvPr id="4" name="Slide Number Placeholder 3">
            <a:extLst>
              <a:ext uri="{FF2B5EF4-FFF2-40B4-BE49-F238E27FC236}">
                <a16:creationId xmlns:a16="http://schemas.microsoft.com/office/drawing/2014/main" id="{BAA3387A-8EE7-C0AF-75D0-61607BC10669}"/>
              </a:ext>
            </a:extLst>
          </p:cNvPr>
          <p:cNvSpPr>
            <a:spLocks noGrp="1"/>
          </p:cNvSpPr>
          <p:nvPr>
            <p:ph type="sldNum" sz="quarter" idx="5"/>
          </p:nvPr>
        </p:nvSpPr>
        <p:spPr/>
        <p:txBody>
          <a:bodyPr/>
          <a:lstStyle/>
          <a:p>
            <a:fld id="{6DE610CC-427B-42A5-A13D-7511CBC33E75}" type="slidenum">
              <a:rPr lang="en-US" smtClean="0"/>
              <a:t>5</a:t>
            </a:fld>
            <a:endParaRPr lang="en-US"/>
          </a:p>
        </p:txBody>
      </p:sp>
    </p:spTree>
    <p:extLst>
      <p:ext uri="{BB962C8B-B14F-4D97-AF65-F5344CB8AC3E}">
        <p14:creationId xmlns:p14="http://schemas.microsoft.com/office/powerpoint/2010/main" val="28781661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00000"/>
              </a:lnSpc>
            </a:pPr>
            <a:r>
              <a:rPr lang="en-US"/>
              <a:t>Knowing what IS and ISN’T accepted in our program is key to a safe and smooth process. We’ve clearly outlined these categories to eliminate any confusion.</a:t>
            </a:r>
          </a:p>
        </p:txBody>
      </p:sp>
      <p:sp>
        <p:nvSpPr>
          <p:cNvPr id="4" name="Slide Number Placeholder 3"/>
          <p:cNvSpPr>
            <a:spLocks noGrp="1"/>
          </p:cNvSpPr>
          <p:nvPr>
            <p:ph type="sldNum" sz="quarter" idx="5"/>
          </p:nvPr>
        </p:nvSpPr>
        <p:spPr/>
        <p:txBody>
          <a:bodyPr/>
          <a:lstStyle/>
          <a:p>
            <a:fld id="{6DE610CC-427B-42A5-A13D-7511CBC33E75}" type="slidenum">
              <a:rPr lang="en-US" smtClean="0"/>
              <a:t>6</a:t>
            </a:fld>
            <a:endParaRPr lang="en-US"/>
          </a:p>
        </p:txBody>
      </p:sp>
    </p:spTree>
    <p:extLst>
      <p:ext uri="{BB962C8B-B14F-4D97-AF65-F5344CB8AC3E}">
        <p14:creationId xmlns:p14="http://schemas.microsoft.com/office/powerpoint/2010/main" val="38484700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let’s dive into the importance of terminal protection. </a:t>
            </a:r>
          </a:p>
        </p:txBody>
      </p:sp>
      <p:sp>
        <p:nvSpPr>
          <p:cNvPr id="4" name="Slide Number Placeholder 3"/>
          <p:cNvSpPr>
            <a:spLocks noGrp="1"/>
          </p:cNvSpPr>
          <p:nvPr>
            <p:ph type="sldNum" sz="quarter" idx="5"/>
          </p:nvPr>
        </p:nvSpPr>
        <p:spPr/>
        <p:txBody>
          <a:bodyPr/>
          <a:lstStyle/>
          <a:p>
            <a:fld id="{461C566F-4EBA-564C-B458-4A1047B893E7}" type="slidenum">
              <a:rPr lang="en-US" smtClean="0"/>
              <a:pPr/>
              <a:t>7</a:t>
            </a:fld>
            <a:endParaRPr lang="en-US"/>
          </a:p>
        </p:txBody>
      </p:sp>
    </p:spTree>
    <p:extLst>
      <p:ext uri="{BB962C8B-B14F-4D97-AF65-F5344CB8AC3E}">
        <p14:creationId xmlns:p14="http://schemas.microsoft.com/office/powerpoint/2010/main" val="38730942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00000"/>
              </a:lnSpc>
            </a:pPr>
            <a:r>
              <a:rPr lang="en-US"/>
              <a:t>Protection is key. EVERY battery shipment in our </a:t>
            </a:r>
            <a:r>
              <a:rPr lang="en-US" i="1"/>
              <a:t>Recycle Your Batteries, Canada!</a:t>
            </a:r>
            <a:r>
              <a:rPr lang="en-US"/>
              <a:t> program must follow Transport Canada regulations, including protecting the terminals of certain battery types to prevent safety incidents.</a:t>
            </a:r>
          </a:p>
        </p:txBody>
      </p:sp>
      <p:sp>
        <p:nvSpPr>
          <p:cNvPr id="4" name="Slide Number Placeholder 3"/>
          <p:cNvSpPr>
            <a:spLocks noGrp="1"/>
          </p:cNvSpPr>
          <p:nvPr>
            <p:ph type="sldNum" sz="quarter" idx="5"/>
          </p:nvPr>
        </p:nvSpPr>
        <p:spPr/>
        <p:txBody>
          <a:bodyPr/>
          <a:lstStyle/>
          <a:p>
            <a:fld id="{6DE610CC-427B-42A5-A13D-7511CBC33E75}" type="slidenum">
              <a:rPr lang="en-US" smtClean="0"/>
              <a:t>8</a:t>
            </a:fld>
            <a:endParaRPr lang="en-US"/>
          </a:p>
        </p:txBody>
      </p:sp>
    </p:spTree>
    <p:extLst>
      <p:ext uri="{BB962C8B-B14F-4D97-AF65-F5344CB8AC3E}">
        <p14:creationId xmlns:p14="http://schemas.microsoft.com/office/powerpoint/2010/main" val="3171682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200000"/>
              </a:lnSpc>
              <a:spcBef>
                <a:spcPts val="0"/>
              </a:spcBef>
              <a:spcAft>
                <a:spcPts val="0"/>
              </a:spcAft>
              <a:buClrTx/>
              <a:buSzTx/>
              <a:buFontTx/>
              <a:buNone/>
              <a:tabLst/>
              <a:defRPr/>
            </a:pPr>
            <a:r>
              <a:rPr lang="en-US"/>
              <a:t>Based on Transportation of dangerous goods regulations, Transport Canada requires terminal protection for certain battery types. Lithium-ion, small sealed lead acid, lithium primary, including button coin cells and alkaline batteries over 12 volts.</a:t>
            </a:r>
            <a:r>
              <a:rPr lang="en-CA"/>
              <a:t> </a:t>
            </a:r>
            <a:r>
              <a:rPr lang="en-US"/>
              <a:t>Each battery must either be bagged or have non-conductive tape on the terminal ends. If you don’t know the battery type, play it safe and bag or tape each battery. </a:t>
            </a:r>
          </a:p>
          <a:p>
            <a:pPr lvl="0">
              <a:lnSpc>
                <a:spcPct val="200000"/>
              </a:lnSpc>
              <a:defRPr/>
            </a:pPr>
            <a:endParaRPr lang="en-US"/>
          </a:p>
        </p:txBody>
      </p:sp>
      <p:sp>
        <p:nvSpPr>
          <p:cNvPr id="4" name="Slide Number Placeholder 3"/>
          <p:cNvSpPr>
            <a:spLocks noGrp="1"/>
          </p:cNvSpPr>
          <p:nvPr>
            <p:ph type="sldNum" sz="quarter" idx="5"/>
          </p:nvPr>
        </p:nvSpPr>
        <p:spPr/>
        <p:txBody>
          <a:bodyPr/>
          <a:lstStyle/>
          <a:p>
            <a:fld id="{461C566F-4EBA-564C-B458-4A1047B893E7}" type="slidenum">
              <a:rPr lang="en-US" smtClean="0"/>
              <a:pPr/>
              <a:t>9</a:t>
            </a:fld>
            <a:endParaRPr lang="en-US"/>
          </a:p>
        </p:txBody>
      </p:sp>
    </p:spTree>
    <p:extLst>
      <p:ext uri="{BB962C8B-B14F-4D97-AF65-F5344CB8AC3E}">
        <p14:creationId xmlns:p14="http://schemas.microsoft.com/office/powerpoint/2010/main" val="40094420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FB85E48-BBC4-89BB-4925-4B8064A1812A}"/>
              </a:ext>
            </a:extLst>
          </p:cNvPr>
          <p:cNvSpPr/>
          <p:nvPr userDrawn="1"/>
        </p:nvSpPr>
        <p:spPr>
          <a:xfrm>
            <a:off x="0" y="4015820"/>
            <a:ext cx="9144000" cy="11276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1394F96B-6639-AFC5-F545-BD0FC88F7B55}"/>
              </a:ext>
            </a:extLst>
          </p:cNvPr>
          <p:cNvSpPr>
            <a:spLocks noGrp="1"/>
          </p:cNvSpPr>
          <p:nvPr>
            <p:ph type="pic" sz="quarter" idx="10"/>
          </p:nvPr>
        </p:nvSpPr>
        <p:spPr>
          <a:xfrm>
            <a:off x="5751513" y="0"/>
            <a:ext cx="3392487" cy="5143500"/>
          </a:xfrm>
          <a:prstGeom prst="rect">
            <a:avLst/>
          </a:prstGeom>
        </p:spPr>
        <p:txBody>
          <a:bodyPr/>
          <a:lstStyle/>
          <a:p>
            <a:endParaRPr lang="en-US"/>
          </a:p>
        </p:txBody>
      </p:sp>
      <p:sp>
        <p:nvSpPr>
          <p:cNvPr id="14" name="Rectangle 13">
            <a:extLst>
              <a:ext uri="{FF2B5EF4-FFF2-40B4-BE49-F238E27FC236}">
                <a16:creationId xmlns:a16="http://schemas.microsoft.com/office/drawing/2014/main" id="{D7157002-AA43-F284-4419-978EB8FBEF81}"/>
              </a:ext>
            </a:extLst>
          </p:cNvPr>
          <p:cNvSpPr/>
          <p:nvPr userDrawn="1"/>
        </p:nvSpPr>
        <p:spPr>
          <a:xfrm>
            <a:off x="0" y="0"/>
            <a:ext cx="5751796" cy="4259898"/>
          </a:xfrm>
          <a:prstGeom prst="rect">
            <a:avLst/>
          </a:prstGeom>
          <a:solidFill>
            <a:srgbClr val="027D7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27D7A"/>
              </a:solidFill>
            </a:endParaRPr>
          </a:p>
        </p:txBody>
      </p:sp>
      <p:sp>
        <p:nvSpPr>
          <p:cNvPr id="11" name="Title 1"/>
          <p:cNvSpPr>
            <a:spLocks noGrp="1"/>
          </p:cNvSpPr>
          <p:nvPr>
            <p:ph type="title" hasCustomPrompt="1"/>
          </p:nvPr>
        </p:nvSpPr>
        <p:spPr>
          <a:xfrm>
            <a:off x="299652" y="1253444"/>
            <a:ext cx="4733265" cy="926522"/>
          </a:xfrm>
          <a:prstGeom prst="rect">
            <a:avLst/>
          </a:prstGeom>
          <a:ln>
            <a:solidFill>
              <a:schemeClr val="bg1">
                <a:alpha val="0"/>
              </a:schemeClr>
            </a:solidFill>
          </a:ln>
        </p:spPr>
        <p:txBody>
          <a:bodyPr anchor="ctr"/>
          <a:lstStyle>
            <a:lvl1pPr algn="l">
              <a:lnSpc>
                <a:spcPct val="110000"/>
              </a:lnSpc>
              <a:defRPr sz="4400" b="1" cap="none" baseline="0">
                <a:solidFill>
                  <a:schemeClr val="bg1"/>
                </a:solidFill>
                <a:latin typeface="Arial"/>
                <a:cs typeface="Arial"/>
              </a:defRPr>
            </a:lvl1pPr>
          </a:lstStyle>
          <a:p>
            <a:r>
              <a:rPr lang="en-US"/>
              <a:t>Title Goes Here</a:t>
            </a:r>
          </a:p>
        </p:txBody>
      </p:sp>
      <p:sp>
        <p:nvSpPr>
          <p:cNvPr id="8" name="Rectangle 7">
            <a:extLst>
              <a:ext uri="{FF2B5EF4-FFF2-40B4-BE49-F238E27FC236}">
                <a16:creationId xmlns:a16="http://schemas.microsoft.com/office/drawing/2014/main" id="{17D5C915-2956-1C87-7812-61D1FEB85A72}"/>
              </a:ext>
            </a:extLst>
          </p:cNvPr>
          <p:cNvSpPr/>
          <p:nvPr userDrawn="1"/>
        </p:nvSpPr>
        <p:spPr>
          <a:xfrm>
            <a:off x="0" y="4259899"/>
            <a:ext cx="2875175" cy="883600"/>
          </a:xfrm>
          <a:prstGeom prst="rect">
            <a:avLst/>
          </a:prstGeom>
          <a:solidFill>
            <a:srgbClr val="00666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67EFA91-B202-1CBE-EC16-37EC57729DCC}"/>
              </a:ext>
            </a:extLst>
          </p:cNvPr>
          <p:cNvSpPr/>
          <p:nvPr userDrawn="1"/>
        </p:nvSpPr>
        <p:spPr>
          <a:xfrm>
            <a:off x="2875176" y="4259899"/>
            <a:ext cx="2876338" cy="8836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userDrawn="1"/>
        </p:nvSpPr>
        <p:spPr>
          <a:xfrm>
            <a:off x="3677227" y="4779636"/>
            <a:ext cx="1789546" cy="276999"/>
          </a:xfrm>
          <a:prstGeom prst="rect">
            <a:avLst/>
          </a:prstGeom>
          <a:noFill/>
        </p:spPr>
        <p:txBody>
          <a:bodyPr wrap="square" rtlCol="0">
            <a:spAutoFit/>
          </a:bodyPr>
          <a:lstStyle/>
          <a:p>
            <a:pPr algn="r"/>
            <a:r>
              <a:rPr lang="en-US" sz="1200" b="0">
                <a:solidFill>
                  <a:srgbClr val="027D7A"/>
                </a:solidFill>
                <a:latin typeface="Arial"/>
                <a:cs typeface="Arial"/>
              </a:rPr>
              <a:t>call2recycle.ca</a:t>
            </a:r>
          </a:p>
        </p:txBody>
      </p:sp>
      <p:pic>
        <p:nvPicPr>
          <p:cNvPr id="2" name="Picture 1" descr="A black and white logo&#10;&#10;Description automatically generated">
            <a:extLst>
              <a:ext uri="{FF2B5EF4-FFF2-40B4-BE49-F238E27FC236}">
                <a16:creationId xmlns:a16="http://schemas.microsoft.com/office/drawing/2014/main" id="{4AC063BC-162F-2142-5307-65C76500C63A}"/>
              </a:ext>
            </a:extLst>
          </p:cNvPr>
          <p:cNvPicPr>
            <a:picLocks noChangeAspect="1"/>
          </p:cNvPicPr>
          <p:nvPr userDrawn="1"/>
        </p:nvPicPr>
        <p:blipFill>
          <a:blip r:embed="rId2"/>
          <a:stretch>
            <a:fillRect/>
          </a:stretch>
        </p:blipFill>
        <p:spPr>
          <a:xfrm>
            <a:off x="422453" y="4518669"/>
            <a:ext cx="1180104" cy="337173"/>
          </a:xfrm>
          <a:prstGeom prst="rect">
            <a:avLst/>
          </a:prstGeom>
        </p:spPr>
      </p:pic>
      <p:sp>
        <p:nvSpPr>
          <p:cNvPr id="5" name="Text Placeholder 4">
            <a:extLst>
              <a:ext uri="{FF2B5EF4-FFF2-40B4-BE49-F238E27FC236}">
                <a16:creationId xmlns:a16="http://schemas.microsoft.com/office/drawing/2014/main" id="{0082D3E6-F673-DC05-A5A8-3F908EDB9677}"/>
              </a:ext>
            </a:extLst>
          </p:cNvPr>
          <p:cNvSpPr>
            <a:spLocks noGrp="1"/>
          </p:cNvSpPr>
          <p:nvPr>
            <p:ph type="body" sz="quarter" idx="11" hasCustomPrompt="1"/>
          </p:nvPr>
        </p:nvSpPr>
        <p:spPr>
          <a:xfrm>
            <a:off x="299651" y="2719804"/>
            <a:ext cx="1711325" cy="393700"/>
          </a:xfrm>
          <a:prstGeom prst="rect">
            <a:avLst/>
          </a:prstGeom>
        </p:spPr>
        <p:txBody>
          <a:bodyPr/>
          <a:lstStyle>
            <a:lvl1pPr>
              <a:defRPr sz="1200" baseline="0">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Subtitle</a:t>
            </a:r>
          </a:p>
        </p:txBody>
      </p:sp>
      <p:sp>
        <p:nvSpPr>
          <p:cNvPr id="13" name="Text Placeholder 4">
            <a:extLst>
              <a:ext uri="{FF2B5EF4-FFF2-40B4-BE49-F238E27FC236}">
                <a16:creationId xmlns:a16="http://schemas.microsoft.com/office/drawing/2014/main" id="{BEE1A1FF-BEB4-524A-1F5B-2FA641E89B41}"/>
              </a:ext>
            </a:extLst>
          </p:cNvPr>
          <p:cNvSpPr>
            <a:spLocks noGrp="1"/>
          </p:cNvSpPr>
          <p:nvPr>
            <p:ph type="body" sz="quarter" idx="12" hasCustomPrompt="1"/>
          </p:nvPr>
        </p:nvSpPr>
        <p:spPr>
          <a:xfrm>
            <a:off x="299650" y="3213613"/>
            <a:ext cx="2088711" cy="393700"/>
          </a:xfrm>
          <a:prstGeom prst="rect">
            <a:avLst/>
          </a:prstGeom>
        </p:spPr>
        <p:txBody>
          <a:bodyPr/>
          <a:lstStyle>
            <a:lvl1pPr>
              <a:defRPr sz="1000" baseline="0">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Presented By Name Goes Here</a:t>
            </a:r>
          </a:p>
        </p:txBody>
      </p:sp>
      <p:sp>
        <p:nvSpPr>
          <p:cNvPr id="17" name="Text Placeholder 16">
            <a:extLst>
              <a:ext uri="{FF2B5EF4-FFF2-40B4-BE49-F238E27FC236}">
                <a16:creationId xmlns:a16="http://schemas.microsoft.com/office/drawing/2014/main" id="{DD7270CF-0BAE-E120-7394-5947109EBEDF}"/>
              </a:ext>
            </a:extLst>
          </p:cNvPr>
          <p:cNvSpPr>
            <a:spLocks noGrp="1"/>
          </p:cNvSpPr>
          <p:nvPr>
            <p:ph type="body" sz="quarter" idx="13" hasCustomPrompt="1"/>
          </p:nvPr>
        </p:nvSpPr>
        <p:spPr>
          <a:xfrm>
            <a:off x="3159580" y="4502762"/>
            <a:ext cx="2307194" cy="315288"/>
          </a:xfrm>
          <a:prstGeom prst="rect">
            <a:avLst/>
          </a:prstGeom>
        </p:spPr>
        <p:txBody>
          <a:bodyPr/>
          <a:lstStyle>
            <a:lvl1pPr algn="r">
              <a:defRPr sz="1400">
                <a:solidFill>
                  <a:srgbClr val="027D7A"/>
                </a:solidFill>
                <a:latin typeface="Arial" panose="020B0604020202020204" pitchFamily="34" charset="0"/>
                <a:cs typeface="Arial" panose="020B0604020202020204" pitchFamily="34" charset="0"/>
              </a:defRPr>
            </a:lvl1pPr>
          </a:lstStyle>
          <a:p>
            <a:pPr lvl="0"/>
            <a:r>
              <a:rPr lang="en-US"/>
              <a:t>Date goes here</a:t>
            </a:r>
          </a:p>
        </p:txBody>
      </p:sp>
    </p:spTree>
    <p:extLst>
      <p:ext uri="{BB962C8B-B14F-4D97-AF65-F5344CB8AC3E}">
        <p14:creationId xmlns:p14="http://schemas.microsoft.com/office/powerpoint/2010/main" val="402125342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ingle Column List w/ Headin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22453" y="498409"/>
            <a:ext cx="8086436" cy="532103"/>
          </a:xfrm>
          <a:prstGeom prst="rect">
            <a:avLst/>
          </a:prstGeom>
        </p:spPr>
        <p:txBody>
          <a:bodyPr/>
          <a:lstStyle>
            <a:lvl1pPr algn="l">
              <a:defRPr sz="3600" b="1" i="0">
                <a:solidFill>
                  <a:schemeClr val="tx1"/>
                </a:solidFill>
                <a:latin typeface="Arial"/>
                <a:cs typeface="Arial"/>
              </a:defRPr>
            </a:lvl1pPr>
          </a:lstStyle>
          <a:p>
            <a:r>
              <a:rPr lang="en-US"/>
              <a:t>Title goes here</a:t>
            </a:r>
          </a:p>
        </p:txBody>
      </p:sp>
      <p:sp>
        <p:nvSpPr>
          <p:cNvPr id="9" name="Content Placeholder 2"/>
          <p:cNvSpPr>
            <a:spLocks noGrp="1"/>
          </p:cNvSpPr>
          <p:nvPr>
            <p:ph idx="1"/>
          </p:nvPr>
        </p:nvSpPr>
        <p:spPr>
          <a:xfrm>
            <a:off x="422453" y="1395893"/>
            <a:ext cx="8086436" cy="966611"/>
          </a:xfrm>
          <a:prstGeom prst="rect">
            <a:avLst/>
          </a:prstGeom>
        </p:spPr>
        <p:txBody>
          <a:bodyPr/>
          <a:lstStyle>
            <a:lvl1pPr>
              <a:lnSpc>
                <a:spcPct val="150000"/>
              </a:lnSpc>
              <a:defRPr sz="1000" b="0" i="0">
                <a:solidFill>
                  <a:schemeClr val="tx1"/>
                </a:solidFill>
                <a:latin typeface="Arial"/>
                <a:cs typeface="Arial"/>
              </a:defRPr>
            </a:lvl1pPr>
            <a:lvl2pPr marL="742950" indent="-285750">
              <a:lnSpc>
                <a:spcPct val="150000"/>
              </a:lnSpc>
              <a:buClr>
                <a:srgbClr val="AFCA0B"/>
              </a:buClr>
              <a:buSzPct val="100000"/>
              <a:buFont typeface="Wingdings" pitchFamily="2" charset="2"/>
              <a:buChar char="§"/>
              <a:defRPr sz="1000" b="0" i="0">
                <a:solidFill>
                  <a:schemeClr val="tx1"/>
                </a:solidFill>
                <a:latin typeface="Arial"/>
                <a:cs typeface="Arial"/>
              </a:defRPr>
            </a:lvl2pPr>
            <a:lvl3pPr marL="1143000" indent="-228600">
              <a:lnSpc>
                <a:spcPct val="150000"/>
              </a:lnSpc>
              <a:buClr>
                <a:srgbClr val="AFCA0B"/>
              </a:buClr>
              <a:buSzPct val="100000"/>
              <a:buFont typeface="Wingdings" pitchFamily="2" charset="2"/>
              <a:buChar char="§"/>
              <a:defRPr sz="1000" b="0" i="0">
                <a:solidFill>
                  <a:schemeClr val="tx1"/>
                </a:solidFill>
                <a:latin typeface="Arial"/>
                <a:cs typeface="Arial"/>
              </a:defRPr>
            </a:lvl3pPr>
            <a:lvl4pPr marL="1600200" indent="-228600">
              <a:lnSpc>
                <a:spcPct val="150000"/>
              </a:lnSpc>
              <a:buClr>
                <a:srgbClr val="AFCA0B"/>
              </a:buClr>
              <a:buSzPct val="100000"/>
              <a:buFont typeface="Wingdings" pitchFamily="2" charset="2"/>
              <a:buChar char="§"/>
              <a:defRPr sz="1000" b="0" i="0">
                <a:solidFill>
                  <a:schemeClr val="tx1"/>
                </a:solidFill>
                <a:latin typeface="Arial"/>
                <a:cs typeface="Arial"/>
              </a:defRPr>
            </a:lvl4pPr>
            <a:lvl5pPr marL="2057400" indent="-228600">
              <a:lnSpc>
                <a:spcPct val="150000"/>
              </a:lnSpc>
              <a:buClr>
                <a:srgbClr val="AFCA0B"/>
              </a:buClr>
              <a:buSzPct val="100000"/>
              <a:buFont typeface="Wingdings" pitchFamily="2" charset="2"/>
              <a:buChar char="§"/>
              <a:defRPr sz="1000" b="0" i="0">
                <a:solidFill>
                  <a:schemeClr val="tx1"/>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1774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ingle Column List w/ Headin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22453" y="810123"/>
            <a:ext cx="8086436" cy="532103"/>
          </a:xfrm>
          <a:prstGeom prst="rect">
            <a:avLst/>
          </a:prstGeom>
        </p:spPr>
        <p:txBody>
          <a:bodyPr anchor="t"/>
          <a:lstStyle>
            <a:lvl1pPr algn="l">
              <a:defRPr sz="3600" b="1" i="0">
                <a:solidFill>
                  <a:schemeClr val="tx1"/>
                </a:solidFill>
                <a:latin typeface="Arial"/>
                <a:cs typeface="Arial"/>
              </a:defRPr>
            </a:lvl1pPr>
          </a:lstStyle>
          <a:p>
            <a:r>
              <a:rPr lang="en-US"/>
              <a:t>Title goes here</a:t>
            </a:r>
          </a:p>
        </p:txBody>
      </p:sp>
      <p:sp>
        <p:nvSpPr>
          <p:cNvPr id="9" name="Content Placeholder 2"/>
          <p:cNvSpPr>
            <a:spLocks noGrp="1"/>
          </p:cNvSpPr>
          <p:nvPr>
            <p:ph idx="1"/>
          </p:nvPr>
        </p:nvSpPr>
        <p:spPr>
          <a:xfrm>
            <a:off x="422453" y="1597506"/>
            <a:ext cx="8086436" cy="966611"/>
          </a:xfrm>
          <a:prstGeom prst="rect">
            <a:avLst/>
          </a:prstGeom>
        </p:spPr>
        <p:txBody>
          <a:bodyPr/>
          <a:lstStyle>
            <a:lvl1pPr>
              <a:lnSpc>
                <a:spcPct val="150000"/>
              </a:lnSpc>
              <a:defRPr sz="1000" b="0" i="0">
                <a:solidFill>
                  <a:schemeClr val="tx1"/>
                </a:solidFill>
                <a:latin typeface="Arial"/>
                <a:cs typeface="Arial"/>
              </a:defRPr>
            </a:lvl1pPr>
            <a:lvl2pPr marL="742950" indent="-285750">
              <a:lnSpc>
                <a:spcPct val="150000"/>
              </a:lnSpc>
              <a:buClr>
                <a:srgbClr val="AFCA0B"/>
              </a:buClr>
              <a:buSzPct val="100000"/>
              <a:buFont typeface="Wingdings" pitchFamily="2" charset="2"/>
              <a:buChar char="§"/>
              <a:defRPr sz="1000" b="0" i="0">
                <a:solidFill>
                  <a:schemeClr val="tx1"/>
                </a:solidFill>
                <a:latin typeface="Arial"/>
                <a:cs typeface="Arial"/>
              </a:defRPr>
            </a:lvl2pPr>
            <a:lvl3pPr marL="1143000" indent="-228600">
              <a:lnSpc>
                <a:spcPct val="150000"/>
              </a:lnSpc>
              <a:buClr>
                <a:srgbClr val="AFCA0B"/>
              </a:buClr>
              <a:buSzPct val="100000"/>
              <a:buFont typeface="Wingdings" pitchFamily="2" charset="2"/>
              <a:buChar char="§"/>
              <a:defRPr sz="1000" b="0" i="0">
                <a:solidFill>
                  <a:schemeClr val="tx1"/>
                </a:solidFill>
                <a:latin typeface="Arial"/>
                <a:cs typeface="Arial"/>
              </a:defRPr>
            </a:lvl3pPr>
            <a:lvl4pPr marL="1600200" indent="-228600">
              <a:lnSpc>
                <a:spcPct val="150000"/>
              </a:lnSpc>
              <a:buClr>
                <a:srgbClr val="AFCA0B"/>
              </a:buClr>
              <a:buSzPct val="100000"/>
              <a:buFont typeface="Wingdings" pitchFamily="2" charset="2"/>
              <a:buChar char="§"/>
              <a:defRPr sz="1000" b="0" i="0">
                <a:solidFill>
                  <a:schemeClr val="tx1"/>
                </a:solidFill>
                <a:latin typeface="Arial"/>
                <a:cs typeface="Arial"/>
              </a:defRPr>
            </a:lvl4pPr>
            <a:lvl5pPr marL="2057400" indent="-228600">
              <a:lnSpc>
                <a:spcPct val="150000"/>
              </a:lnSpc>
              <a:buClr>
                <a:srgbClr val="AFCA0B"/>
              </a:buClr>
              <a:buSzPct val="100000"/>
              <a:buFont typeface="Wingdings" pitchFamily="2" charset="2"/>
              <a:buChar char="§"/>
              <a:defRPr sz="1000" b="0" i="0">
                <a:solidFill>
                  <a:schemeClr val="tx1"/>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3">
            <a:extLst>
              <a:ext uri="{FF2B5EF4-FFF2-40B4-BE49-F238E27FC236}">
                <a16:creationId xmlns:a16="http://schemas.microsoft.com/office/drawing/2014/main" id="{7398E055-B93D-202B-F280-3A5A9AD828D2}"/>
              </a:ext>
            </a:extLst>
          </p:cNvPr>
          <p:cNvSpPr>
            <a:spLocks noGrp="1"/>
          </p:cNvSpPr>
          <p:nvPr>
            <p:ph type="body" sz="quarter" idx="13" hasCustomPrompt="1"/>
          </p:nvPr>
        </p:nvSpPr>
        <p:spPr>
          <a:xfrm>
            <a:off x="422453" y="505323"/>
            <a:ext cx="2996696" cy="304800"/>
          </a:xfrm>
          <a:prstGeom prst="rect">
            <a:avLst/>
          </a:prstGeom>
        </p:spPr>
        <p:txBody>
          <a:bodyPr/>
          <a:lstStyle>
            <a:lvl1pPr>
              <a:defRPr sz="1400">
                <a:solidFill>
                  <a:srgbClr val="027D7A"/>
                </a:solidFill>
                <a:latin typeface="Arial" panose="020B0604020202020204" pitchFamily="34" charset="0"/>
                <a:cs typeface="Arial" panose="020B0604020202020204" pitchFamily="34" charset="0"/>
              </a:defRPr>
            </a:lvl1pPr>
          </a:lstStyle>
          <a:p>
            <a:pPr lvl="0"/>
            <a:r>
              <a:rPr lang="en-US"/>
              <a:t>Subtitle/ category goes here</a:t>
            </a:r>
          </a:p>
        </p:txBody>
      </p:sp>
    </p:spTree>
    <p:extLst>
      <p:ext uri="{BB962C8B-B14F-4D97-AF65-F5344CB8AC3E}">
        <p14:creationId xmlns:p14="http://schemas.microsoft.com/office/powerpoint/2010/main" val="36118832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ingle Column List w/ Heading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C6608F3-B6AE-9A91-1D8A-D0CD0D1CE147}"/>
              </a:ext>
            </a:extLst>
          </p:cNvPr>
          <p:cNvSpPr/>
          <p:nvPr userDrawn="1"/>
        </p:nvSpPr>
        <p:spPr>
          <a:xfrm>
            <a:off x="0" y="0"/>
            <a:ext cx="9144000" cy="4720683"/>
          </a:xfrm>
          <a:prstGeom prst="rect">
            <a:avLst/>
          </a:prstGeom>
          <a:solidFill>
            <a:srgbClr val="00666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a:spLocks noGrp="1"/>
          </p:cNvSpPr>
          <p:nvPr>
            <p:ph type="title" hasCustomPrompt="1"/>
          </p:nvPr>
        </p:nvSpPr>
        <p:spPr>
          <a:xfrm>
            <a:off x="422454" y="2189829"/>
            <a:ext cx="3911654" cy="532103"/>
          </a:xfrm>
          <a:prstGeom prst="rect">
            <a:avLst/>
          </a:prstGeom>
        </p:spPr>
        <p:txBody>
          <a:bodyPr anchor="ctr"/>
          <a:lstStyle>
            <a:lvl1pPr algn="l">
              <a:defRPr sz="3600" b="1" i="0">
                <a:solidFill>
                  <a:schemeClr val="bg1"/>
                </a:solidFill>
                <a:latin typeface="Arial"/>
                <a:cs typeface="Arial"/>
              </a:defRPr>
            </a:lvl1pPr>
          </a:lstStyle>
          <a:p>
            <a:r>
              <a:rPr lang="en-US"/>
              <a:t>Title goes here</a:t>
            </a:r>
          </a:p>
        </p:txBody>
      </p:sp>
      <p:sp>
        <p:nvSpPr>
          <p:cNvPr id="9" name="Content Placeholder 2"/>
          <p:cNvSpPr>
            <a:spLocks noGrp="1"/>
          </p:cNvSpPr>
          <p:nvPr>
            <p:ph idx="1"/>
          </p:nvPr>
        </p:nvSpPr>
        <p:spPr>
          <a:xfrm>
            <a:off x="4460487" y="503315"/>
            <a:ext cx="4048401" cy="3905133"/>
          </a:xfrm>
          <a:prstGeom prst="rect">
            <a:avLst/>
          </a:prstGeom>
        </p:spPr>
        <p:txBody>
          <a:bodyPr anchor="ctr"/>
          <a:lstStyle>
            <a:lvl1pPr>
              <a:lnSpc>
                <a:spcPct val="150000"/>
              </a:lnSpc>
              <a:defRPr sz="1000" b="0" i="0">
                <a:solidFill>
                  <a:schemeClr val="bg1"/>
                </a:solidFill>
                <a:latin typeface="Arial"/>
                <a:cs typeface="Arial"/>
              </a:defRPr>
            </a:lvl1pPr>
            <a:lvl2pPr marL="742950" indent="-285750">
              <a:lnSpc>
                <a:spcPct val="150000"/>
              </a:lnSpc>
              <a:buClr>
                <a:srgbClr val="AFCA0B"/>
              </a:buClr>
              <a:buSzPct val="100000"/>
              <a:buFont typeface="Wingdings" pitchFamily="2" charset="2"/>
              <a:buChar char="§"/>
              <a:defRPr sz="1000" b="0" i="0">
                <a:solidFill>
                  <a:schemeClr val="bg1"/>
                </a:solidFill>
                <a:latin typeface="Arial"/>
                <a:cs typeface="Arial"/>
              </a:defRPr>
            </a:lvl2pPr>
            <a:lvl3pPr marL="1143000" indent="-228600">
              <a:lnSpc>
                <a:spcPct val="150000"/>
              </a:lnSpc>
              <a:buClr>
                <a:srgbClr val="AFCA0B"/>
              </a:buClr>
              <a:buSzPct val="100000"/>
              <a:buFont typeface="Wingdings" pitchFamily="2" charset="2"/>
              <a:buChar char="§"/>
              <a:defRPr sz="1000" b="0" i="0">
                <a:solidFill>
                  <a:schemeClr val="bg1"/>
                </a:solidFill>
                <a:latin typeface="Arial"/>
                <a:cs typeface="Arial"/>
              </a:defRPr>
            </a:lvl3pPr>
            <a:lvl4pPr marL="1600200" indent="-228600">
              <a:lnSpc>
                <a:spcPct val="150000"/>
              </a:lnSpc>
              <a:buClr>
                <a:srgbClr val="AFCA0B"/>
              </a:buClr>
              <a:buSzPct val="100000"/>
              <a:buFont typeface="Wingdings" pitchFamily="2" charset="2"/>
              <a:buChar char="§"/>
              <a:defRPr sz="1000" b="0" i="0">
                <a:solidFill>
                  <a:schemeClr val="bg1"/>
                </a:solidFill>
                <a:latin typeface="Arial"/>
                <a:cs typeface="Arial"/>
              </a:defRPr>
            </a:lvl4pPr>
            <a:lvl5pPr marL="2057400" indent="-228600">
              <a:lnSpc>
                <a:spcPct val="150000"/>
              </a:lnSpc>
              <a:buClr>
                <a:srgbClr val="AFCA0B"/>
              </a:buClr>
              <a:buSzPct val="100000"/>
              <a:buFont typeface="Wingdings" pitchFamily="2" charset="2"/>
              <a:buChar char="§"/>
              <a:defRPr sz="1000" b="0" i="0">
                <a:solidFill>
                  <a:schemeClr val="bg1"/>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93049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ingle Column List w/ Heading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C6608F3-B6AE-9A91-1D8A-D0CD0D1CE147}"/>
              </a:ext>
            </a:extLst>
          </p:cNvPr>
          <p:cNvSpPr/>
          <p:nvPr userDrawn="1"/>
        </p:nvSpPr>
        <p:spPr>
          <a:xfrm>
            <a:off x="0" y="0"/>
            <a:ext cx="9144000" cy="4720683"/>
          </a:xfrm>
          <a:prstGeom prst="rect">
            <a:avLst/>
          </a:prstGeom>
          <a:solidFill>
            <a:srgbClr val="00666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a:spLocks noGrp="1"/>
          </p:cNvSpPr>
          <p:nvPr>
            <p:ph type="title" hasCustomPrompt="1"/>
          </p:nvPr>
        </p:nvSpPr>
        <p:spPr>
          <a:xfrm>
            <a:off x="422454" y="2189829"/>
            <a:ext cx="3911654" cy="532103"/>
          </a:xfrm>
          <a:prstGeom prst="rect">
            <a:avLst/>
          </a:prstGeom>
        </p:spPr>
        <p:txBody>
          <a:bodyPr anchor="t"/>
          <a:lstStyle>
            <a:lvl1pPr algn="l">
              <a:defRPr sz="3600" b="1" i="0">
                <a:solidFill>
                  <a:schemeClr val="bg1"/>
                </a:solidFill>
                <a:latin typeface="Arial"/>
                <a:cs typeface="Arial"/>
              </a:defRPr>
            </a:lvl1pPr>
          </a:lstStyle>
          <a:p>
            <a:r>
              <a:rPr lang="en-US"/>
              <a:t>Title goes here</a:t>
            </a:r>
          </a:p>
        </p:txBody>
      </p:sp>
      <p:sp>
        <p:nvSpPr>
          <p:cNvPr id="9" name="Content Placeholder 2"/>
          <p:cNvSpPr>
            <a:spLocks noGrp="1"/>
          </p:cNvSpPr>
          <p:nvPr>
            <p:ph idx="1"/>
          </p:nvPr>
        </p:nvSpPr>
        <p:spPr>
          <a:xfrm>
            <a:off x="4460487" y="503315"/>
            <a:ext cx="4048401" cy="3905133"/>
          </a:xfrm>
          <a:prstGeom prst="rect">
            <a:avLst/>
          </a:prstGeom>
        </p:spPr>
        <p:txBody>
          <a:bodyPr anchor="ctr"/>
          <a:lstStyle>
            <a:lvl1pPr>
              <a:lnSpc>
                <a:spcPct val="150000"/>
              </a:lnSpc>
              <a:defRPr sz="1000" b="0" i="0">
                <a:solidFill>
                  <a:schemeClr val="bg1"/>
                </a:solidFill>
                <a:latin typeface="Arial"/>
                <a:cs typeface="Arial"/>
              </a:defRPr>
            </a:lvl1pPr>
            <a:lvl2pPr marL="742950" indent="-285750">
              <a:lnSpc>
                <a:spcPct val="150000"/>
              </a:lnSpc>
              <a:buClr>
                <a:srgbClr val="AFCA0B"/>
              </a:buClr>
              <a:buSzPct val="100000"/>
              <a:buFont typeface="Wingdings" pitchFamily="2" charset="2"/>
              <a:buChar char="§"/>
              <a:defRPr sz="1000" b="0" i="0">
                <a:solidFill>
                  <a:schemeClr val="bg1"/>
                </a:solidFill>
                <a:latin typeface="Arial"/>
                <a:cs typeface="Arial"/>
              </a:defRPr>
            </a:lvl2pPr>
            <a:lvl3pPr marL="1143000" indent="-228600">
              <a:lnSpc>
                <a:spcPct val="150000"/>
              </a:lnSpc>
              <a:buClr>
                <a:srgbClr val="AFCA0B"/>
              </a:buClr>
              <a:buSzPct val="100000"/>
              <a:buFont typeface="Wingdings" pitchFamily="2" charset="2"/>
              <a:buChar char="§"/>
              <a:defRPr sz="1000" b="0" i="0">
                <a:solidFill>
                  <a:schemeClr val="bg1"/>
                </a:solidFill>
                <a:latin typeface="Arial"/>
                <a:cs typeface="Arial"/>
              </a:defRPr>
            </a:lvl3pPr>
            <a:lvl4pPr marL="1600200" indent="-228600">
              <a:lnSpc>
                <a:spcPct val="150000"/>
              </a:lnSpc>
              <a:buClr>
                <a:srgbClr val="AFCA0B"/>
              </a:buClr>
              <a:buSzPct val="100000"/>
              <a:buFont typeface="Wingdings" pitchFamily="2" charset="2"/>
              <a:buChar char="§"/>
              <a:defRPr sz="1000" b="0" i="0">
                <a:solidFill>
                  <a:schemeClr val="bg1"/>
                </a:solidFill>
                <a:latin typeface="Arial"/>
                <a:cs typeface="Arial"/>
              </a:defRPr>
            </a:lvl4pPr>
            <a:lvl5pPr marL="2057400" indent="-228600">
              <a:lnSpc>
                <a:spcPct val="150000"/>
              </a:lnSpc>
              <a:buClr>
                <a:srgbClr val="AFCA0B"/>
              </a:buClr>
              <a:buSzPct val="100000"/>
              <a:buFont typeface="Wingdings" pitchFamily="2" charset="2"/>
              <a:buChar char="§"/>
              <a:defRPr sz="1000" b="0" i="0">
                <a:solidFill>
                  <a:schemeClr val="bg1"/>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38D04CF-B265-475E-A661-A9E928E6ED90}"/>
              </a:ext>
            </a:extLst>
          </p:cNvPr>
          <p:cNvSpPr>
            <a:spLocks noGrp="1"/>
          </p:cNvSpPr>
          <p:nvPr>
            <p:ph type="body" sz="quarter" idx="10" hasCustomPrompt="1"/>
          </p:nvPr>
        </p:nvSpPr>
        <p:spPr>
          <a:xfrm>
            <a:off x="422454" y="1885029"/>
            <a:ext cx="2996696" cy="304800"/>
          </a:xfrm>
          <a:prstGeom prst="rect">
            <a:avLst/>
          </a:prstGeom>
        </p:spPr>
        <p:txBody>
          <a:bodyPr/>
          <a:lstStyle>
            <a:lvl1pPr>
              <a:defRPr sz="1400">
                <a:solidFill>
                  <a:srgbClr val="AFCA0B"/>
                </a:solidFill>
                <a:latin typeface="Arial" panose="020B0604020202020204" pitchFamily="34" charset="0"/>
                <a:cs typeface="Arial" panose="020B0604020202020204" pitchFamily="34" charset="0"/>
              </a:defRPr>
            </a:lvl1pPr>
          </a:lstStyle>
          <a:p>
            <a:pPr lvl="0"/>
            <a:r>
              <a:rPr lang="en-US"/>
              <a:t>Subtitle/ category goes here</a:t>
            </a:r>
          </a:p>
        </p:txBody>
      </p:sp>
    </p:spTree>
    <p:extLst>
      <p:ext uri="{BB962C8B-B14F-4D97-AF65-F5344CB8AC3E}">
        <p14:creationId xmlns:p14="http://schemas.microsoft.com/office/powerpoint/2010/main" val="18812568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b brand divider - RYBC">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C6608F3-B6AE-9A91-1D8A-D0CD0D1CE147}"/>
              </a:ext>
            </a:extLst>
          </p:cNvPr>
          <p:cNvSpPr/>
          <p:nvPr userDrawn="1"/>
        </p:nvSpPr>
        <p:spPr>
          <a:xfrm>
            <a:off x="6281170" y="7435"/>
            <a:ext cx="2862830" cy="4704265"/>
          </a:xfrm>
          <a:prstGeom prst="rect">
            <a:avLst/>
          </a:prstGeom>
          <a:solidFill>
            <a:srgbClr val="00666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A black and white recycle logo&#10;&#10;Description automatically generated">
            <a:extLst>
              <a:ext uri="{FF2B5EF4-FFF2-40B4-BE49-F238E27FC236}">
                <a16:creationId xmlns:a16="http://schemas.microsoft.com/office/drawing/2014/main" id="{739FD792-7485-B037-4E90-796485F134C6}"/>
              </a:ext>
            </a:extLst>
          </p:cNvPr>
          <p:cNvPicPr>
            <a:picLocks noChangeAspect="1"/>
          </p:cNvPicPr>
          <p:nvPr userDrawn="1"/>
        </p:nvPicPr>
        <p:blipFill>
          <a:blip r:embed="rId2"/>
          <a:stretch>
            <a:fillRect/>
          </a:stretch>
        </p:blipFill>
        <p:spPr>
          <a:xfrm>
            <a:off x="6359106" y="1895010"/>
            <a:ext cx="2706958" cy="1353479"/>
          </a:xfrm>
          <a:prstGeom prst="rect">
            <a:avLst/>
          </a:prstGeom>
        </p:spPr>
      </p:pic>
      <p:sp>
        <p:nvSpPr>
          <p:cNvPr id="6" name="Picture Placeholder 2">
            <a:extLst>
              <a:ext uri="{FF2B5EF4-FFF2-40B4-BE49-F238E27FC236}">
                <a16:creationId xmlns:a16="http://schemas.microsoft.com/office/drawing/2014/main" id="{C0D6FF5A-B2A6-76E3-E5BC-847A67773286}"/>
              </a:ext>
            </a:extLst>
          </p:cNvPr>
          <p:cNvSpPr>
            <a:spLocks noGrp="1"/>
          </p:cNvSpPr>
          <p:nvPr>
            <p:ph type="pic" sz="quarter" idx="10"/>
          </p:nvPr>
        </p:nvSpPr>
        <p:spPr>
          <a:xfrm>
            <a:off x="0" y="7434"/>
            <a:ext cx="6281170" cy="4704266"/>
          </a:xfrm>
          <a:prstGeom prst="rect">
            <a:avLst/>
          </a:prstGeom>
        </p:spPr>
        <p:txBody>
          <a:bodyPr vert="horz"/>
          <a:lstStyle>
            <a:lvl1pPr algn="ctr">
              <a:lnSpc>
                <a:spcPct val="80000"/>
              </a:lnSpc>
              <a:defRPr>
                <a:solidFill>
                  <a:schemeClr val="bg1">
                    <a:lumMod val="65000"/>
                  </a:schemeClr>
                </a:solidFill>
                <a:latin typeface="Arial"/>
                <a:cs typeface="Arial"/>
              </a:defRPr>
            </a:lvl1pPr>
          </a:lstStyle>
          <a:p>
            <a:endParaRPr lang="en-US"/>
          </a:p>
          <a:p>
            <a:r>
              <a:rPr lang="en-US"/>
              <a:t>Supporting </a:t>
            </a:r>
            <a:br>
              <a:rPr lang="en-US"/>
            </a:br>
            <a:r>
              <a:rPr lang="en-US"/>
              <a:t>Image</a:t>
            </a:r>
          </a:p>
        </p:txBody>
      </p:sp>
    </p:spTree>
    <p:extLst>
      <p:ext uri="{BB962C8B-B14F-4D97-AF65-F5344CB8AC3E}">
        <p14:creationId xmlns:p14="http://schemas.microsoft.com/office/powerpoint/2010/main" val="5822970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sub brand divider - RYBC">
    <p:spTree>
      <p:nvGrpSpPr>
        <p:cNvPr id="1" name=""/>
        <p:cNvGrpSpPr/>
        <p:nvPr/>
      </p:nvGrpSpPr>
      <p:grpSpPr>
        <a:xfrm>
          <a:off x="0" y="0"/>
          <a:ext cx="0" cy="0"/>
          <a:chOff x="0" y="0"/>
          <a:chExt cx="0" cy="0"/>
        </a:xfrm>
      </p:grpSpPr>
      <p:pic>
        <p:nvPicPr>
          <p:cNvPr id="4" name="Picture 3" descr="A logo for a recycling company&#10;&#10;Description automatically generated">
            <a:extLst>
              <a:ext uri="{FF2B5EF4-FFF2-40B4-BE49-F238E27FC236}">
                <a16:creationId xmlns:a16="http://schemas.microsoft.com/office/drawing/2014/main" id="{A61DC044-F93E-EBD4-6433-EC6CD5D14ED4}"/>
              </a:ext>
            </a:extLst>
          </p:cNvPr>
          <p:cNvPicPr>
            <a:picLocks noChangeAspect="1"/>
          </p:cNvPicPr>
          <p:nvPr userDrawn="1"/>
        </p:nvPicPr>
        <p:blipFill>
          <a:blip r:embed="rId2">
            <a:alphaModFix/>
          </a:blip>
          <a:stretch>
            <a:fillRect/>
          </a:stretch>
        </p:blipFill>
        <p:spPr>
          <a:xfrm>
            <a:off x="6364429" y="1899723"/>
            <a:ext cx="2688106" cy="1344053"/>
          </a:xfrm>
          <a:prstGeom prst="rect">
            <a:avLst/>
          </a:prstGeom>
        </p:spPr>
      </p:pic>
      <p:sp>
        <p:nvSpPr>
          <p:cNvPr id="6" name="Picture Placeholder 2">
            <a:extLst>
              <a:ext uri="{FF2B5EF4-FFF2-40B4-BE49-F238E27FC236}">
                <a16:creationId xmlns:a16="http://schemas.microsoft.com/office/drawing/2014/main" id="{C0D6FF5A-B2A6-76E3-E5BC-847A67773286}"/>
              </a:ext>
            </a:extLst>
          </p:cNvPr>
          <p:cNvSpPr>
            <a:spLocks noGrp="1"/>
          </p:cNvSpPr>
          <p:nvPr>
            <p:ph type="pic" sz="quarter" idx="10"/>
          </p:nvPr>
        </p:nvSpPr>
        <p:spPr>
          <a:xfrm>
            <a:off x="0" y="7434"/>
            <a:ext cx="6281170" cy="4708598"/>
          </a:xfrm>
          <a:prstGeom prst="rect">
            <a:avLst/>
          </a:prstGeom>
        </p:spPr>
        <p:txBody>
          <a:bodyPr vert="horz"/>
          <a:lstStyle>
            <a:lvl1pPr algn="ctr">
              <a:lnSpc>
                <a:spcPct val="80000"/>
              </a:lnSpc>
              <a:defRPr>
                <a:solidFill>
                  <a:schemeClr val="bg1">
                    <a:lumMod val="65000"/>
                  </a:schemeClr>
                </a:solidFill>
                <a:latin typeface="Arial"/>
                <a:cs typeface="Arial"/>
              </a:defRPr>
            </a:lvl1pPr>
          </a:lstStyle>
          <a:p>
            <a:endParaRPr lang="en-US"/>
          </a:p>
          <a:p>
            <a:r>
              <a:rPr lang="en-US"/>
              <a:t>Supporting </a:t>
            </a:r>
            <a:br>
              <a:rPr lang="en-US"/>
            </a:br>
            <a:r>
              <a:rPr lang="en-US"/>
              <a:t>Image</a:t>
            </a:r>
          </a:p>
        </p:txBody>
      </p:sp>
    </p:spTree>
    <p:extLst>
      <p:ext uri="{BB962C8B-B14F-4D97-AF65-F5344CB8AC3E}">
        <p14:creationId xmlns:p14="http://schemas.microsoft.com/office/powerpoint/2010/main" val="23474339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ub brand divider - EV">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C6608F3-B6AE-9A91-1D8A-D0CD0D1CE147}"/>
              </a:ext>
            </a:extLst>
          </p:cNvPr>
          <p:cNvSpPr/>
          <p:nvPr userDrawn="1"/>
        </p:nvSpPr>
        <p:spPr>
          <a:xfrm>
            <a:off x="6281170" y="2783"/>
            <a:ext cx="2862830" cy="4720683"/>
          </a:xfrm>
          <a:prstGeom prst="rect">
            <a:avLst/>
          </a:prstGeom>
          <a:solidFill>
            <a:srgbClr val="00666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86BFF90A-9959-FD02-E8C6-562EFFCB26D0}"/>
              </a:ext>
            </a:extLst>
          </p:cNvPr>
          <p:cNvSpPr>
            <a:spLocks noGrp="1"/>
          </p:cNvSpPr>
          <p:nvPr>
            <p:ph type="pic" sz="quarter" idx="10"/>
          </p:nvPr>
        </p:nvSpPr>
        <p:spPr>
          <a:xfrm>
            <a:off x="0" y="7434"/>
            <a:ext cx="6281170" cy="4708598"/>
          </a:xfrm>
          <a:prstGeom prst="rect">
            <a:avLst/>
          </a:prstGeom>
        </p:spPr>
        <p:txBody>
          <a:bodyPr vert="horz"/>
          <a:lstStyle>
            <a:lvl1pPr algn="ctr">
              <a:lnSpc>
                <a:spcPct val="80000"/>
              </a:lnSpc>
              <a:defRPr>
                <a:solidFill>
                  <a:schemeClr val="bg1">
                    <a:lumMod val="65000"/>
                  </a:schemeClr>
                </a:solidFill>
                <a:latin typeface="Arial"/>
                <a:cs typeface="Arial"/>
              </a:defRPr>
            </a:lvl1pPr>
          </a:lstStyle>
          <a:p>
            <a:endParaRPr lang="en-US"/>
          </a:p>
          <a:p>
            <a:r>
              <a:rPr lang="en-US"/>
              <a:t>Supporting </a:t>
            </a:r>
            <a:br>
              <a:rPr lang="en-US"/>
            </a:br>
            <a:r>
              <a:rPr lang="en-US"/>
              <a:t>Image</a:t>
            </a:r>
          </a:p>
        </p:txBody>
      </p:sp>
      <p:pic>
        <p:nvPicPr>
          <p:cNvPr id="4" name="Picture 3">
            <a:extLst>
              <a:ext uri="{FF2B5EF4-FFF2-40B4-BE49-F238E27FC236}">
                <a16:creationId xmlns:a16="http://schemas.microsoft.com/office/drawing/2014/main" id="{D08DB471-0779-53B8-1409-D56AC7009107}"/>
              </a:ext>
            </a:extLst>
          </p:cNvPr>
          <p:cNvPicPr>
            <a:picLocks noChangeAspect="1"/>
          </p:cNvPicPr>
          <p:nvPr userDrawn="1"/>
        </p:nvPicPr>
        <p:blipFill>
          <a:blip r:embed="rId2"/>
          <a:stretch>
            <a:fillRect/>
          </a:stretch>
        </p:blipFill>
        <p:spPr>
          <a:xfrm>
            <a:off x="6534614" y="2324100"/>
            <a:ext cx="2364059" cy="424877"/>
          </a:xfrm>
          <a:prstGeom prst="rect">
            <a:avLst/>
          </a:prstGeom>
        </p:spPr>
      </p:pic>
    </p:spTree>
    <p:extLst>
      <p:ext uri="{BB962C8B-B14F-4D97-AF65-F5344CB8AC3E}">
        <p14:creationId xmlns:p14="http://schemas.microsoft.com/office/powerpoint/2010/main" val="7226623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ub brand divider - EV">
    <p:spTree>
      <p:nvGrpSpPr>
        <p:cNvPr id="1" name=""/>
        <p:cNvGrpSpPr/>
        <p:nvPr/>
      </p:nvGrpSpPr>
      <p:grpSpPr>
        <a:xfrm>
          <a:off x="0" y="0"/>
          <a:ext cx="0" cy="0"/>
          <a:chOff x="0" y="0"/>
          <a:chExt cx="0" cy="0"/>
        </a:xfrm>
      </p:grpSpPr>
      <p:pic>
        <p:nvPicPr>
          <p:cNvPr id="6" name="Picture 5" descr="A logo with text on it&#10;&#10;Description automatically generated">
            <a:extLst>
              <a:ext uri="{FF2B5EF4-FFF2-40B4-BE49-F238E27FC236}">
                <a16:creationId xmlns:a16="http://schemas.microsoft.com/office/drawing/2014/main" id="{1D07AD60-89A1-3C03-168D-866DFC25FA9A}"/>
              </a:ext>
            </a:extLst>
          </p:cNvPr>
          <p:cNvPicPr>
            <a:picLocks noChangeAspect="1"/>
          </p:cNvPicPr>
          <p:nvPr userDrawn="1"/>
        </p:nvPicPr>
        <p:blipFill>
          <a:blip r:embed="rId2">
            <a:alphaModFix/>
          </a:blip>
          <a:stretch>
            <a:fillRect/>
          </a:stretch>
        </p:blipFill>
        <p:spPr>
          <a:xfrm>
            <a:off x="6425255" y="2083136"/>
            <a:ext cx="2582420" cy="968408"/>
          </a:xfrm>
          <a:prstGeom prst="rect">
            <a:avLst/>
          </a:prstGeom>
        </p:spPr>
      </p:pic>
      <p:sp>
        <p:nvSpPr>
          <p:cNvPr id="3" name="Picture Placeholder 2">
            <a:extLst>
              <a:ext uri="{FF2B5EF4-FFF2-40B4-BE49-F238E27FC236}">
                <a16:creationId xmlns:a16="http://schemas.microsoft.com/office/drawing/2014/main" id="{86BFF90A-9959-FD02-E8C6-562EFFCB26D0}"/>
              </a:ext>
            </a:extLst>
          </p:cNvPr>
          <p:cNvSpPr>
            <a:spLocks noGrp="1"/>
          </p:cNvSpPr>
          <p:nvPr>
            <p:ph type="pic" sz="quarter" idx="10"/>
          </p:nvPr>
        </p:nvSpPr>
        <p:spPr>
          <a:xfrm>
            <a:off x="0" y="7434"/>
            <a:ext cx="6281170" cy="4701091"/>
          </a:xfrm>
          <a:prstGeom prst="rect">
            <a:avLst/>
          </a:prstGeom>
        </p:spPr>
        <p:txBody>
          <a:bodyPr vert="horz"/>
          <a:lstStyle>
            <a:lvl1pPr algn="ctr">
              <a:lnSpc>
                <a:spcPct val="80000"/>
              </a:lnSpc>
              <a:defRPr>
                <a:solidFill>
                  <a:schemeClr val="bg1">
                    <a:lumMod val="65000"/>
                  </a:schemeClr>
                </a:solidFill>
                <a:latin typeface="Arial"/>
                <a:cs typeface="Arial"/>
              </a:defRPr>
            </a:lvl1pPr>
          </a:lstStyle>
          <a:p>
            <a:endParaRPr lang="en-US"/>
          </a:p>
          <a:p>
            <a:r>
              <a:rPr lang="en-US"/>
              <a:t>Supporting </a:t>
            </a:r>
            <a:br>
              <a:rPr lang="en-US"/>
            </a:br>
            <a:r>
              <a:rPr lang="en-US"/>
              <a:t>Image</a:t>
            </a:r>
          </a:p>
        </p:txBody>
      </p:sp>
    </p:spTree>
    <p:extLst>
      <p:ext uri="{BB962C8B-B14F-4D97-AF65-F5344CB8AC3E}">
        <p14:creationId xmlns:p14="http://schemas.microsoft.com/office/powerpoint/2010/main" val="30364086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sub brand divider - EV">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C6608F3-B6AE-9A91-1D8A-D0CD0D1CE147}"/>
              </a:ext>
            </a:extLst>
          </p:cNvPr>
          <p:cNvSpPr/>
          <p:nvPr userDrawn="1"/>
        </p:nvSpPr>
        <p:spPr>
          <a:xfrm>
            <a:off x="6281170" y="2783"/>
            <a:ext cx="2862830" cy="4710465"/>
          </a:xfrm>
          <a:prstGeom prst="rect">
            <a:avLst/>
          </a:prstGeom>
          <a:solidFill>
            <a:srgbClr val="00666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86BFF90A-9959-FD02-E8C6-562EFFCB26D0}"/>
              </a:ext>
            </a:extLst>
          </p:cNvPr>
          <p:cNvSpPr>
            <a:spLocks noGrp="1"/>
          </p:cNvSpPr>
          <p:nvPr>
            <p:ph type="pic" sz="quarter" idx="10"/>
          </p:nvPr>
        </p:nvSpPr>
        <p:spPr>
          <a:xfrm>
            <a:off x="-7434" y="-7435"/>
            <a:ext cx="6288604" cy="4720683"/>
          </a:xfrm>
          <a:prstGeom prst="rect">
            <a:avLst/>
          </a:prstGeom>
        </p:spPr>
        <p:txBody>
          <a:bodyPr vert="horz"/>
          <a:lstStyle>
            <a:lvl1pPr algn="ctr">
              <a:lnSpc>
                <a:spcPct val="80000"/>
              </a:lnSpc>
              <a:defRPr>
                <a:solidFill>
                  <a:schemeClr val="bg1">
                    <a:lumMod val="65000"/>
                  </a:schemeClr>
                </a:solidFill>
                <a:latin typeface="Arial"/>
                <a:cs typeface="Arial"/>
              </a:defRPr>
            </a:lvl1pPr>
          </a:lstStyle>
          <a:p>
            <a:endParaRPr lang="en-US"/>
          </a:p>
          <a:p>
            <a:r>
              <a:rPr lang="en-US"/>
              <a:t>Supporting </a:t>
            </a:r>
            <a:br>
              <a:rPr lang="en-US"/>
            </a:br>
            <a:r>
              <a:rPr lang="en-US"/>
              <a:t>Image</a:t>
            </a:r>
          </a:p>
        </p:txBody>
      </p:sp>
      <p:pic>
        <p:nvPicPr>
          <p:cNvPr id="6" name="Picture 5" descr="A black and white sign with white text&#10;&#10;Description automatically generated">
            <a:extLst>
              <a:ext uri="{FF2B5EF4-FFF2-40B4-BE49-F238E27FC236}">
                <a16:creationId xmlns:a16="http://schemas.microsoft.com/office/drawing/2014/main" id="{C649225C-E730-21F4-7CC4-25EA61EB1005}"/>
              </a:ext>
            </a:extLst>
          </p:cNvPr>
          <p:cNvPicPr>
            <a:picLocks noChangeAspect="1"/>
          </p:cNvPicPr>
          <p:nvPr userDrawn="1"/>
        </p:nvPicPr>
        <p:blipFill>
          <a:blip r:embed="rId2"/>
          <a:stretch>
            <a:fillRect/>
          </a:stretch>
        </p:blipFill>
        <p:spPr>
          <a:xfrm>
            <a:off x="6556138" y="1704414"/>
            <a:ext cx="2312894" cy="1734671"/>
          </a:xfrm>
          <a:prstGeom prst="rect">
            <a:avLst/>
          </a:prstGeom>
        </p:spPr>
      </p:pic>
    </p:spTree>
    <p:extLst>
      <p:ext uri="{BB962C8B-B14F-4D97-AF65-F5344CB8AC3E}">
        <p14:creationId xmlns:p14="http://schemas.microsoft.com/office/powerpoint/2010/main" val="19352125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sub brand divider - EV">
    <p:spTree>
      <p:nvGrpSpPr>
        <p:cNvPr id="1" name=""/>
        <p:cNvGrpSpPr/>
        <p:nvPr/>
      </p:nvGrpSpPr>
      <p:grpSpPr>
        <a:xfrm>
          <a:off x="0" y="0"/>
          <a:ext cx="0" cy="0"/>
          <a:chOff x="0" y="0"/>
          <a:chExt cx="0" cy="0"/>
        </a:xfrm>
      </p:grpSpPr>
      <p:pic>
        <p:nvPicPr>
          <p:cNvPr id="5" name="Picture 4" descr="A close-up of a logo&#10;&#10;Description automatically generated">
            <a:extLst>
              <a:ext uri="{FF2B5EF4-FFF2-40B4-BE49-F238E27FC236}">
                <a16:creationId xmlns:a16="http://schemas.microsoft.com/office/drawing/2014/main" id="{54B11825-1347-A03E-A1E4-C860166128D4}"/>
              </a:ext>
            </a:extLst>
          </p:cNvPr>
          <p:cNvPicPr>
            <a:picLocks noChangeAspect="1"/>
          </p:cNvPicPr>
          <p:nvPr userDrawn="1"/>
        </p:nvPicPr>
        <p:blipFill>
          <a:blip r:embed="rId2">
            <a:alphaModFix/>
          </a:blip>
          <a:stretch>
            <a:fillRect/>
          </a:stretch>
        </p:blipFill>
        <p:spPr>
          <a:xfrm>
            <a:off x="6556138" y="1584948"/>
            <a:ext cx="2312895" cy="1734671"/>
          </a:xfrm>
          <a:prstGeom prst="rect">
            <a:avLst/>
          </a:prstGeom>
        </p:spPr>
      </p:pic>
      <p:sp>
        <p:nvSpPr>
          <p:cNvPr id="3" name="Picture Placeholder 2">
            <a:extLst>
              <a:ext uri="{FF2B5EF4-FFF2-40B4-BE49-F238E27FC236}">
                <a16:creationId xmlns:a16="http://schemas.microsoft.com/office/drawing/2014/main" id="{86BFF90A-9959-FD02-E8C6-562EFFCB26D0}"/>
              </a:ext>
            </a:extLst>
          </p:cNvPr>
          <p:cNvSpPr>
            <a:spLocks noGrp="1"/>
          </p:cNvSpPr>
          <p:nvPr>
            <p:ph type="pic" sz="quarter" idx="10"/>
          </p:nvPr>
        </p:nvSpPr>
        <p:spPr>
          <a:xfrm>
            <a:off x="-7435" y="-7434"/>
            <a:ext cx="6290759" cy="4719134"/>
          </a:xfrm>
          <a:prstGeom prst="rect">
            <a:avLst/>
          </a:prstGeom>
        </p:spPr>
        <p:txBody>
          <a:bodyPr vert="horz"/>
          <a:lstStyle>
            <a:lvl1pPr algn="ctr">
              <a:lnSpc>
                <a:spcPct val="80000"/>
              </a:lnSpc>
              <a:defRPr>
                <a:solidFill>
                  <a:schemeClr val="bg1">
                    <a:lumMod val="65000"/>
                  </a:schemeClr>
                </a:solidFill>
                <a:latin typeface="Arial"/>
                <a:cs typeface="Arial"/>
              </a:defRPr>
            </a:lvl1pPr>
          </a:lstStyle>
          <a:p>
            <a:endParaRPr lang="en-US"/>
          </a:p>
          <a:p>
            <a:r>
              <a:rPr lang="en-US"/>
              <a:t>Supporting </a:t>
            </a:r>
            <a:br>
              <a:rPr lang="en-US"/>
            </a:br>
            <a:r>
              <a:rPr lang="en-US"/>
              <a:t>Image</a:t>
            </a:r>
          </a:p>
        </p:txBody>
      </p:sp>
    </p:spTree>
    <p:extLst>
      <p:ext uri="{BB962C8B-B14F-4D97-AF65-F5344CB8AC3E}">
        <p14:creationId xmlns:p14="http://schemas.microsoft.com/office/powerpoint/2010/main" val="3780092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Page">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FB85E48-BBC4-89BB-4925-4B8064A1812A}"/>
              </a:ext>
            </a:extLst>
          </p:cNvPr>
          <p:cNvSpPr/>
          <p:nvPr userDrawn="1"/>
        </p:nvSpPr>
        <p:spPr>
          <a:xfrm>
            <a:off x="0" y="4015820"/>
            <a:ext cx="9144000" cy="11276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1394F96B-6639-AFC5-F545-BD0FC88F7B55}"/>
              </a:ext>
            </a:extLst>
          </p:cNvPr>
          <p:cNvSpPr>
            <a:spLocks noGrp="1"/>
          </p:cNvSpPr>
          <p:nvPr>
            <p:ph type="pic" sz="quarter" idx="10"/>
          </p:nvPr>
        </p:nvSpPr>
        <p:spPr>
          <a:xfrm>
            <a:off x="5751513" y="0"/>
            <a:ext cx="3392487" cy="5143500"/>
          </a:xfrm>
          <a:prstGeom prst="rect">
            <a:avLst/>
          </a:prstGeom>
        </p:spPr>
        <p:txBody>
          <a:bodyPr/>
          <a:lstStyle/>
          <a:p>
            <a:endParaRPr lang="en-US"/>
          </a:p>
        </p:txBody>
      </p:sp>
      <p:sp>
        <p:nvSpPr>
          <p:cNvPr id="14" name="Rectangle 13">
            <a:extLst>
              <a:ext uri="{FF2B5EF4-FFF2-40B4-BE49-F238E27FC236}">
                <a16:creationId xmlns:a16="http://schemas.microsoft.com/office/drawing/2014/main" id="{D7157002-AA43-F284-4419-978EB8FBEF81}"/>
              </a:ext>
            </a:extLst>
          </p:cNvPr>
          <p:cNvSpPr/>
          <p:nvPr userDrawn="1"/>
        </p:nvSpPr>
        <p:spPr>
          <a:xfrm>
            <a:off x="0" y="0"/>
            <a:ext cx="5751796" cy="42598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27D7A"/>
              </a:solidFill>
            </a:endParaRPr>
          </a:p>
        </p:txBody>
      </p:sp>
      <p:sp>
        <p:nvSpPr>
          <p:cNvPr id="11" name="Title 1"/>
          <p:cNvSpPr>
            <a:spLocks noGrp="1"/>
          </p:cNvSpPr>
          <p:nvPr>
            <p:ph type="title" hasCustomPrompt="1"/>
          </p:nvPr>
        </p:nvSpPr>
        <p:spPr>
          <a:xfrm>
            <a:off x="299652" y="1253444"/>
            <a:ext cx="4733265" cy="926522"/>
          </a:xfrm>
          <a:prstGeom prst="rect">
            <a:avLst/>
          </a:prstGeom>
          <a:ln>
            <a:solidFill>
              <a:schemeClr val="bg1">
                <a:alpha val="0"/>
              </a:schemeClr>
            </a:solidFill>
          </a:ln>
        </p:spPr>
        <p:txBody>
          <a:bodyPr anchor="ctr"/>
          <a:lstStyle>
            <a:lvl1pPr algn="l">
              <a:lnSpc>
                <a:spcPct val="110000"/>
              </a:lnSpc>
              <a:defRPr sz="4400" b="1" cap="none" baseline="0">
                <a:solidFill>
                  <a:schemeClr val="tx2"/>
                </a:solidFill>
                <a:latin typeface="Arial"/>
                <a:cs typeface="Arial"/>
              </a:defRPr>
            </a:lvl1pPr>
          </a:lstStyle>
          <a:p>
            <a:r>
              <a:rPr lang="en-US"/>
              <a:t>Title Goes Here</a:t>
            </a:r>
          </a:p>
        </p:txBody>
      </p:sp>
      <p:sp>
        <p:nvSpPr>
          <p:cNvPr id="8" name="Rectangle 7">
            <a:extLst>
              <a:ext uri="{FF2B5EF4-FFF2-40B4-BE49-F238E27FC236}">
                <a16:creationId xmlns:a16="http://schemas.microsoft.com/office/drawing/2014/main" id="{17D5C915-2956-1C87-7812-61D1FEB85A72}"/>
              </a:ext>
            </a:extLst>
          </p:cNvPr>
          <p:cNvSpPr/>
          <p:nvPr userDrawn="1"/>
        </p:nvSpPr>
        <p:spPr>
          <a:xfrm>
            <a:off x="0" y="4259899"/>
            <a:ext cx="2875175" cy="883600"/>
          </a:xfrm>
          <a:prstGeom prst="rect">
            <a:avLst/>
          </a:prstGeom>
          <a:solidFill>
            <a:srgbClr val="00666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67EFA91-B202-1CBE-EC16-37EC57729DCC}"/>
              </a:ext>
            </a:extLst>
          </p:cNvPr>
          <p:cNvSpPr/>
          <p:nvPr userDrawn="1"/>
        </p:nvSpPr>
        <p:spPr>
          <a:xfrm>
            <a:off x="2875176" y="4259899"/>
            <a:ext cx="2876338" cy="883600"/>
          </a:xfrm>
          <a:prstGeom prst="rect">
            <a:avLst/>
          </a:prstGeom>
          <a:solidFill>
            <a:srgbClr val="AFCA0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userDrawn="1"/>
        </p:nvSpPr>
        <p:spPr>
          <a:xfrm>
            <a:off x="3677227" y="4779636"/>
            <a:ext cx="1789546" cy="276999"/>
          </a:xfrm>
          <a:prstGeom prst="rect">
            <a:avLst/>
          </a:prstGeom>
          <a:noFill/>
        </p:spPr>
        <p:txBody>
          <a:bodyPr wrap="square" rtlCol="0">
            <a:spAutoFit/>
          </a:bodyPr>
          <a:lstStyle/>
          <a:p>
            <a:pPr algn="r"/>
            <a:r>
              <a:rPr lang="en-US" sz="1200" b="0">
                <a:solidFill>
                  <a:srgbClr val="027D7A"/>
                </a:solidFill>
                <a:latin typeface="Arial"/>
                <a:cs typeface="Arial"/>
              </a:rPr>
              <a:t>call2recycle.ca</a:t>
            </a:r>
          </a:p>
        </p:txBody>
      </p:sp>
      <p:pic>
        <p:nvPicPr>
          <p:cNvPr id="2" name="Picture 1" descr="A black and white logo&#10;&#10;Description automatically generated">
            <a:extLst>
              <a:ext uri="{FF2B5EF4-FFF2-40B4-BE49-F238E27FC236}">
                <a16:creationId xmlns:a16="http://schemas.microsoft.com/office/drawing/2014/main" id="{4AC063BC-162F-2142-5307-65C76500C63A}"/>
              </a:ext>
            </a:extLst>
          </p:cNvPr>
          <p:cNvPicPr>
            <a:picLocks noChangeAspect="1"/>
          </p:cNvPicPr>
          <p:nvPr userDrawn="1"/>
        </p:nvPicPr>
        <p:blipFill>
          <a:blip r:embed="rId2"/>
          <a:stretch>
            <a:fillRect/>
          </a:stretch>
        </p:blipFill>
        <p:spPr>
          <a:xfrm>
            <a:off x="422453" y="4518669"/>
            <a:ext cx="1180104" cy="337173"/>
          </a:xfrm>
          <a:prstGeom prst="rect">
            <a:avLst/>
          </a:prstGeom>
        </p:spPr>
      </p:pic>
      <p:sp>
        <p:nvSpPr>
          <p:cNvPr id="5" name="Text Placeholder 4">
            <a:extLst>
              <a:ext uri="{FF2B5EF4-FFF2-40B4-BE49-F238E27FC236}">
                <a16:creationId xmlns:a16="http://schemas.microsoft.com/office/drawing/2014/main" id="{0082D3E6-F673-DC05-A5A8-3F908EDB9677}"/>
              </a:ext>
            </a:extLst>
          </p:cNvPr>
          <p:cNvSpPr>
            <a:spLocks noGrp="1"/>
          </p:cNvSpPr>
          <p:nvPr>
            <p:ph type="body" sz="quarter" idx="11" hasCustomPrompt="1"/>
          </p:nvPr>
        </p:nvSpPr>
        <p:spPr>
          <a:xfrm>
            <a:off x="299651" y="2719804"/>
            <a:ext cx="1711325" cy="393700"/>
          </a:xfrm>
          <a:prstGeom prst="rect">
            <a:avLst/>
          </a:prstGeom>
        </p:spPr>
        <p:txBody>
          <a:bodyPr/>
          <a:lstStyle>
            <a:lvl1pPr>
              <a:defRPr sz="1200" baseline="0">
                <a:solidFill>
                  <a:schemeClr val="tx2"/>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Subtitle</a:t>
            </a:r>
          </a:p>
        </p:txBody>
      </p:sp>
      <p:sp>
        <p:nvSpPr>
          <p:cNvPr id="13" name="Text Placeholder 4">
            <a:extLst>
              <a:ext uri="{FF2B5EF4-FFF2-40B4-BE49-F238E27FC236}">
                <a16:creationId xmlns:a16="http://schemas.microsoft.com/office/drawing/2014/main" id="{BEE1A1FF-BEB4-524A-1F5B-2FA641E89B41}"/>
              </a:ext>
            </a:extLst>
          </p:cNvPr>
          <p:cNvSpPr>
            <a:spLocks noGrp="1"/>
          </p:cNvSpPr>
          <p:nvPr>
            <p:ph type="body" sz="quarter" idx="12" hasCustomPrompt="1"/>
          </p:nvPr>
        </p:nvSpPr>
        <p:spPr>
          <a:xfrm>
            <a:off x="299650" y="3213613"/>
            <a:ext cx="2088711" cy="393700"/>
          </a:xfrm>
          <a:prstGeom prst="rect">
            <a:avLst/>
          </a:prstGeom>
        </p:spPr>
        <p:txBody>
          <a:bodyPr/>
          <a:lstStyle>
            <a:lvl1pPr>
              <a:defRPr sz="1000" baseline="0">
                <a:solidFill>
                  <a:schemeClr val="tx2"/>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Presented By Name Goes Here</a:t>
            </a:r>
          </a:p>
        </p:txBody>
      </p:sp>
      <p:sp>
        <p:nvSpPr>
          <p:cNvPr id="17" name="Text Placeholder 16">
            <a:extLst>
              <a:ext uri="{FF2B5EF4-FFF2-40B4-BE49-F238E27FC236}">
                <a16:creationId xmlns:a16="http://schemas.microsoft.com/office/drawing/2014/main" id="{DD7270CF-0BAE-E120-7394-5947109EBEDF}"/>
              </a:ext>
            </a:extLst>
          </p:cNvPr>
          <p:cNvSpPr>
            <a:spLocks noGrp="1"/>
          </p:cNvSpPr>
          <p:nvPr>
            <p:ph type="body" sz="quarter" idx="13" hasCustomPrompt="1"/>
          </p:nvPr>
        </p:nvSpPr>
        <p:spPr>
          <a:xfrm>
            <a:off x="3159580" y="4502762"/>
            <a:ext cx="2307194" cy="315288"/>
          </a:xfrm>
          <a:prstGeom prst="rect">
            <a:avLst/>
          </a:prstGeom>
        </p:spPr>
        <p:txBody>
          <a:bodyPr/>
          <a:lstStyle>
            <a:lvl1pPr algn="r">
              <a:defRPr sz="1400">
                <a:solidFill>
                  <a:srgbClr val="027D7A"/>
                </a:solidFill>
                <a:latin typeface="Arial" panose="020B0604020202020204" pitchFamily="34" charset="0"/>
                <a:cs typeface="Arial" panose="020B0604020202020204" pitchFamily="34" charset="0"/>
              </a:defRPr>
            </a:lvl1pPr>
          </a:lstStyle>
          <a:p>
            <a:pPr lvl="0"/>
            <a:r>
              <a:rPr lang="en-US"/>
              <a:t>Date goes here</a:t>
            </a:r>
          </a:p>
        </p:txBody>
      </p:sp>
    </p:spTree>
    <p:extLst>
      <p:ext uri="{BB962C8B-B14F-4D97-AF65-F5344CB8AC3E}">
        <p14:creationId xmlns:p14="http://schemas.microsoft.com/office/powerpoint/2010/main" val="139975086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sub brand divider - EV">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C6608F3-B6AE-9A91-1D8A-D0CD0D1CE147}"/>
              </a:ext>
            </a:extLst>
          </p:cNvPr>
          <p:cNvSpPr/>
          <p:nvPr userDrawn="1"/>
        </p:nvSpPr>
        <p:spPr>
          <a:xfrm>
            <a:off x="6281170" y="2783"/>
            <a:ext cx="2862830" cy="4710465"/>
          </a:xfrm>
          <a:prstGeom prst="rect">
            <a:avLst/>
          </a:prstGeom>
          <a:solidFill>
            <a:srgbClr val="00666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86BFF90A-9959-FD02-E8C6-562EFFCB26D0}"/>
              </a:ext>
            </a:extLst>
          </p:cNvPr>
          <p:cNvSpPr>
            <a:spLocks noGrp="1"/>
          </p:cNvSpPr>
          <p:nvPr>
            <p:ph type="pic" sz="quarter" idx="10"/>
          </p:nvPr>
        </p:nvSpPr>
        <p:spPr>
          <a:xfrm>
            <a:off x="-7434" y="-7435"/>
            <a:ext cx="6288604" cy="4720683"/>
          </a:xfrm>
          <a:prstGeom prst="rect">
            <a:avLst/>
          </a:prstGeom>
        </p:spPr>
        <p:txBody>
          <a:bodyPr vert="horz"/>
          <a:lstStyle>
            <a:lvl1pPr algn="ctr">
              <a:lnSpc>
                <a:spcPct val="80000"/>
              </a:lnSpc>
              <a:defRPr>
                <a:solidFill>
                  <a:schemeClr val="bg1">
                    <a:lumMod val="65000"/>
                  </a:schemeClr>
                </a:solidFill>
                <a:latin typeface="Arial"/>
                <a:cs typeface="Arial"/>
              </a:defRPr>
            </a:lvl1pPr>
          </a:lstStyle>
          <a:p>
            <a:endParaRPr lang="en-US"/>
          </a:p>
          <a:p>
            <a:r>
              <a:rPr lang="en-US"/>
              <a:t>Supporting </a:t>
            </a:r>
            <a:br>
              <a:rPr lang="en-US"/>
            </a:br>
            <a:r>
              <a:rPr lang="en-US"/>
              <a:t>Image</a:t>
            </a:r>
          </a:p>
        </p:txBody>
      </p:sp>
      <p:pic>
        <p:nvPicPr>
          <p:cNvPr id="4" name="Picture 3">
            <a:extLst>
              <a:ext uri="{FF2B5EF4-FFF2-40B4-BE49-F238E27FC236}">
                <a16:creationId xmlns:a16="http://schemas.microsoft.com/office/drawing/2014/main" id="{892F1D70-D8E3-3064-7588-5A6083167E48}"/>
              </a:ext>
            </a:extLst>
          </p:cNvPr>
          <p:cNvPicPr>
            <a:picLocks noChangeAspect="1"/>
          </p:cNvPicPr>
          <p:nvPr userDrawn="1"/>
        </p:nvPicPr>
        <p:blipFill>
          <a:blip r:embed="rId2"/>
          <a:stretch>
            <a:fillRect/>
          </a:stretch>
        </p:blipFill>
        <p:spPr>
          <a:xfrm>
            <a:off x="6537533" y="2282283"/>
            <a:ext cx="2359385" cy="510411"/>
          </a:xfrm>
          <a:prstGeom prst="rect">
            <a:avLst/>
          </a:prstGeom>
        </p:spPr>
      </p:pic>
    </p:spTree>
    <p:extLst>
      <p:ext uri="{BB962C8B-B14F-4D97-AF65-F5344CB8AC3E}">
        <p14:creationId xmlns:p14="http://schemas.microsoft.com/office/powerpoint/2010/main" val="12458937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sub brand divider - EV">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6BFF90A-9959-FD02-E8C6-562EFFCB26D0}"/>
              </a:ext>
            </a:extLst>
          </p:cNvPr>
          <p:cNvSpPr>
            <a:spLocks noGrp="1"/>
          </p:cNvSpPr>
          <p:nvPr>
            <p:ph type="pic" sz="quarter" idx="10"/>
          </p:nvPr>
        </p:nvSpPr>
        <p:spPr>
          <a:xfrm>
            <a:off x="-7435" y="-7434"/>
            <a:ext cx="6290759" cy="4719134"/>
          </a:xfrm>
          <a:prstGeom prst="rect">
            <a:avLst/>
          </a:prstGeom>
        </p:spPr>
        <p:txBody>
          <a:bodyPr vert="horz"/>
          <a:lstStyle>
            <a:lvl1pPr algn="ctr">
              <a:lnSpc>
                <a:spcPct val="80000"/>
              </a:lnSpc>
              <a:defRPr>
                <a:solidFill>
                  <a:schemeClr val="bg1">
                    <a:lumMod val="65000"/>
                  </a:schemeClr>
                </a:solidFill>
                <a:latin typeface="Arial"/>
                <a:cs typeface="Arial"/>
              </a:defRPr>
            </a:lvl1pPr>
          </a:lstStyle>
          <a:p>
            <a:endParaRPr lang="en-US"/>
          </a:p>
          <a:p>
            <a:r>
              <a:rPr lang="en-US"/>
              <a:t>Supporting </a:t>
            </a:r>
            <a:br>
              <a:rPr lang="en-US"/>
            </a:br>
            <a:r>
              <a:rPr lang="en-US"/>
              <a:t>Image</a:t>
            </a:r>
          </a:p>
        </p:txBody>
      </p:sp>
      <p:pic>
        <p:nvPicPr>
          <p:cNvPr id="4" name="Picture 3" descr="A black and grey logo&#10;&#10;AI-generated content may be incorrect.">
            <a:extLst>
              <a:ext uri="{FF2B5EF4-FFF2-40B4-BE49-F238E27FC236}">
                <a16:creationId xmlns:a16="http://schemas.microsoft.com/office/drawing/2014/main" id="{44D5E271-1E8B-21B0-0081-0A8CF5014109}"/>
              </a:ext>
            </a:extLst>
          </p:cNvPr>
          <p:cNvPicPr>
            <a:picLocks noChangeAspect="1"/>
          </p:cNvPicPr>
          <p:nvPr userDrawn="1"/>
        </p:nvPicPr>
        <p:blipFill>
          <a:blip r:embed="rId2"/>
          <a:stretch>
            <a:fillRect/>
          </a:stretch>
        </p:blipFill>
        <p:spPr>
          <a:xfrm>
            <a:off x="6537534" y="2282283"/>
            <a:ext cx="2359381" cy="510411"/>
          </a:xfrm>
          <a:prstGeom prst="rect">
            <a:avLst/>
          </a:prstGeom>
        </p:spPr>
      </p:pic>
    </p:spTree>
    <p:extLst>
      <p:ext uri="{BB962C8B-B14F-4D97-AF65-F5344CB8AC3E}">
        <p14:creationId xmlns:p14="http://schemas.microsoft.com/office/powerpoint/2010/main" val="2563658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lumn w/ Heading">
    <p:spTree>
      <p:nvGrpSpPr>
        <p:cNvPr id="1" name=""/>
        <p:cNvGrpSpPr/>
        <p:nvPr/>
      </p:nvGrpSpPr>
      <p:grpSpPr>
        <a:xfrm>
          <a:off x="0" y="0"/>
          <a:ext cx="0" cy="0"/>
          <a:chOff x="0" y="0"/>
          <a:chExt cx="0" cy="0"/>
        </a:xfrm>
      </p:grpSpPr>
      <p:sp>
        <p:nvSpPr>
          <p:cNvPr id="4" name="Content Placeholder 2"/>
          <p:cNvSpPr>
            <a:spLocks noGrp="1"/>
          </p:cNvSpPr>
          <p:nvPr>
            <p:ph idx="10"/>
          </p:nvPr>
        </p:nvSpPr>
        <p:spPr>
          <a:xfrm>
            <a:off x="426756" y="1182910"/>
            <a:ext cx="4038600" cy="2894410"/>
          </a:xfrm>
          <a:prstGeom prst="rect">
            <a:avLst/>
          </a:prstGeom>
        </p:spPr>
        <p:txBody>
          <a:bodyPr/>
          <a:lstStyle>
            <a:lvl1pPr>
              <a:lnSpc>
                <a:spcPct val="150000"/>
              </a:lnSpc>
              <a:defRPr sz="1000" b="0" i="0">
                <a:solidFill>
                  <a:schemeClr val="tx1"/>
                </a:solidFill>
                <a:latin typeface="Arial"/>
                <a:cs typeface="Arial"/>
              </a:defRPr>
            </a:lvl1pPr>
            <a:lvl2pPr marL="742950" indent="-285750">
              <a:lnSpc>
                <a:spcPct val="150000"/>
              </a:lnSpc>
              <a:buClr>
                <a:srgbClr val="AFCA0B"/>
              </a:buClr>
              <a:buSzPct val="100000"/>
              <a:buFont typeface="Wingdings" pitchFamily="2" charset="2"/>
              <a:buChar char="§"/>
              <a:defRPr sz="1000" b="0" i="0">
                <a:solidFill>
                  <a:schemeClr val="tx1"/>
                </a:solidFill>
                <a:latin typeface="Arial"/>
                <a:cs typeface="Arial"/>
              </a:defRPr>
            </a:lvl2pPr>
            <a:lvl3pPr marL="1143000" indent="-228600">
              <a:lnSpc>
                <a:spcPct val="150000"/>
              </a:lnSpc>
              <a:buClr>
                <a:srgbClr val="AFCA0B"/>
              </a:buClr>
              <a:buSzPct val="100000"/>
              <a:buFont typeface="Wingdings" pitchFamily="2" charset="2"/>
              <a:buChar char="§"/>
              <a:defRPr sz="1000" b="0" i="0">
                <a:solidFill>
                  <a:schemeClr val="tx1"/>
                </a:solidFill>
                <a:latin typeface="Arial"/>
                <a:cs typeface="Arial"/>
              </a:defRPr>
            </a:lvl3pPr>
            <a:lvl4pPr marL="1600200" indent="-228600">
              <a:lnSpc>
                <a:spcPct val="150000"/>
              </a:lnSpc>
              <a:buClr>
                <a:srgbClr val="AFCA0B"/>
              </a:buClr>
              <a:buSzPct val="100000"/>
              <a:buFont typeface="Wingdings" pitchFamily="2" charset="2"/>
              <a:buChar char="§"/>
              <a:defRPr sz="1000" b="0" i="0">
                <a:solidFill>
                  <a:schemeClr val="tx1"/>
                </a:solidFill>
                <a:latin typeface="Arial"/>
                <a:cs typeface="Arial"/>
              </a:defRPr>
            </a:lvl4pPr>
            <a:lvl5pPr marL="2057400" indent="-228600">
              <a:lnSpc>
                <a:spcPct val="150000"/>
              </a:lnSpc>
              <a:buClr>
                <a:srgbClr val="AFCA0B"/>
              </a:buClr>
              <a:buSzPct val="100000"/>
              <a:buFont typeface="Wingdings" pitchFamily="2" charset="2"/>
              <a:buChar char="§"/>
              <a:defRPr sz="1000" b="0" i="0">
                <a:solidFill>
                  <a:schemeClr val="tx1"/>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p:cNvSpPr>
            <a:spLocks noGrp="1"/>
          </p:cNvSpPr>
          <p:nvPr>
            <p:ph idx="11"/>
          </p:nvPr>
        </p:nvSpPr>
        <p:spPr>
          <a:xfrm>
            <a:off x="4819584" y="1182910"/>
            <a:ext cx="3895436" cy="2894410"/>
          </a:xfrm>
          <a:prstGeom prst="rect">
            <a:avLst/>
          </a:prstGeom>
          <a:ln>
            <a:noFill/>
          </a:ln>
        </p:spPr>
        <p:txBody>
          <a:bodyPr/>
          <a:lstStyle>
            <a:lvl1pPr>
              <a:lnSpc>
                <a:spcPct val="150000"/>
              </a:lnSpc>
              <a:defRPr sz="1000" b="0" i="0">
                <a:solidFill>
                  <a:schemeClr val="tx1"/>
                </a:solidFill>
                <a:latin typeface="Arial"/>
                <a:cs typeface="Arial"/>
              </a:defRPr>
            </a:lvl1pPr>
            <a:lvl2pPr marL="742950" indent="-285750">
              <a:lnSpc>
                <a:spcPct val="150000"/>
              </a:lnSpc>
              <a:buClr>
                <a:srgbClr val="AFCA0B"/>
              </a:buClr>
              <a:buSzPct val="100000"/>
              <a:buFont typeface="Wingdings" pitchFamily="2" charset="2"/>
              <a:buChar char="§"/>
              <a:defRPr sz="1000" b="0" i="0">
                <a:solidFill>
                  <a:schemeClr val="tx1"/>
                </a:solidFill>
                <a:latin typeface="Arial"/>
                <a:cs typeface="Arial"/>
              </a:defRPr>
            </a:lvl2pPr>
            <a:lvl3pPr marL="1143000" indent="-228600">
              <a:lnSpc>
                <a:spcPct val="150000"/>
              </a:lnSpc>
              <a:buClr>
                <a:srgbClr val="AFCA0B"/>
              </a:buClr>
              <a:buSzPct val="100000"/>
              <a:buFont typeface="Wingdings" pitchFamily="2" charset="2"/>
              <a:buChar char="§"/>
              <a:defRPr sz="1000" b="0" i="0">
                <a:solidFill>
                  <a:schemeClr val="tx1"/>
                </a:solidFill>
                <a:latin typeface="Arial"/>
                <a:cs typeface="Arial"/>
              </a:defRPr>
            </a:lvl3pPr>
            <a:lvl4pPr marL="1600200" indent="-228600">
              <a:lnSpc>
                <a:spcPct val="150000"/>
              </a:lnSpc>
              <a:buClr>
                <a:srgbClr val="AFCA0B"/>
              </a:buClr>
              <a:buSzPct val="100000"/>
              <a:buFont typeface="Wingdings" pitchFamily="2" charset="2"/>
              <a:buChar char="§"/>
              <a:defRPr sz="1000" b="0" i="0">
                <a:solidFill>
                  <a:schemeClr val="tx1"/>
                </a:solidFill>
                <a:latin typeface="Arial"/>
                <a:cs typeface="Arial"/>
              </a:defRPr>
            </a:lvl4pPr>
            <a:lvl5pPr marL="2057400" indent="-228600">
              <a:lnSpc>
                <a:spcPct val="150000"/>
              </a:lnSpc>
              <a:buClr>
                <a:srgbClr val="AFCA0B"/>
              </a:buClr>
              <a:buSzPct val="100000"/>
              <a:buFont typeface="Wingdings" pitchFamily="2" charset="2"/>
              <a:buChar char="§"/>
              <a:defRPr sz="1000" b="0" i="0">
                <a:solidFill>
                  <a:schemeClr val="tx1"/>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title" hasCustomPrompt="1"/>
          </p:nvPr>
        </p:nvSpPr>
        <p:spPr>
          <a:xfrm>
            <a:off x="426756" y="498409"/>
            <a:ext cx="8291778" cy="532102"/>
          </a:xfrm>
          <a:prstGeom prst="rect">
            <a:avLst/>
          </a:prstGeom>
        </p:spPr>
        <p:txBody>
          <a:bodyPr/>
          <a:lstStyle>
            <a:lvl1pPr algn="l">
              <a:defRPr sz="3600" b="1" i="0">
                <a:solidFill>
                  <a:schemeClr val="tx1"/>
                </a:solidFill>
                <a:latin typeface="Arial"/>
                <a:cs typeface="Arial"/>
              </a:defRPr>
            </a:lvl1pPr>
          </a:lstStyle>
          <a:p>
            <a:r>
              <a:rPr lang="en-US"/>
              <a:t>Title goes here</a:t>
            </a:r>
          </a:p>
        </p:txBody>
      </p:sp>
      <p:cxnSp>
        <p:nvCxnSpPr>
          <p:cNvPr id="13" name="Straight Connector 12"/>
          <p:cNvCxnSpPr>
            <a:cxnSpLocks/>
          </p:cNvCxnSpPr>
          <p:nvPr userDrawn="1"/>
        </p:nvCxnSpPr>
        <p:spPr>
          <a:xfrm flipV="1">
            <a:off x="4643976" y="1182910"/>
            <a:ext cx="0" cy="2894410"/>
          </a:xfrm>
          <a:prstGeom prst="line">
            <a:avLst/>
          </a:prstGeom>
          <a:ln w="3175">
            <a:solidFill>
              <a:srgbClr val="027D7A">
                <a:alpha val="50000"/>
              </a:srgb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401900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lumns w/ Separate Headers">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22453" y="1181804"/>
            <a:ext cx="4040188" cy="479822"/>
          </a:xfrm>
          <a:prstGeom prst="rect">
            <a:avLst/>
          </a:prstGeom>
        </p:spPr>
        <p:txBody>
          <a:bodyPr anchor="b"/>
          <a:lstStyle>
            <a:lvl1pPr marL="0" indent="0">
              <a:buNone/>
              <a:defRPr sz="1400" b="1" i="0">
                <a:solidFill>
                  <a:schemeClr val="tx1"/>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 1</a:t>
            </a:r>
          </a:p>
        </p:txBody>
      </p:sp>
      <p:sp>
        <p:nvSpPr>
          <p:cNvPr id="5" name="Text Placeholder 2"/>
          <p:cNvSpPr>
            <a:spLocks noGrp="1"/>
          </p:cNvSpPr>
          <p:nvPr>
            <p:ph type="body" idx="10" hasCustomPrompt="1"/>
          </p:nvPr>
        </p:nvSpPr>
        <p:spPr>
          <a:xfrm>
            <a:off x="4697665" y="1181804"/>
            <a:ext cx="4040188" cy="479822"/>
          </a:xfrm>
          <a:prstGeom prst="rect">
            <a:avLst/>
          </a:prstGeom>
        </p:spPr>
        <p:txBody>
          <a:bodyPr anchor="b"/>
          <a:lstStyle>
            <a:lvl1pPr marL="0" indent="0">
              <a:buNone/>
              <a:defRPr sz="1400" b="1" i="0">
                <a:solidFill>
                  <a:schemeClr val="tx1"/>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 2</a:t>
            </a:r>
          </a:p>
        </p:txBody>
      </p:sp>
      <p:sp>
        <p:nvSpPr>
          <p:cNvPr id="11" name="Title 1"/>
          <p:cNvSpPr>
            <a:spLocks noGrp="1"/>
          </p:cNvSpPr>
          <p:nvPr>
            <p:ph type="title" hasCustomPrompt="1"/>
          </p:nvPr>
        </p:nvSpPr>
        <p:spPr>
          <a:xfrm>
            <a:off x="422453" y="498409"/>
            <a:ext cx="8316194" cy="530997"/>
          </a:xfrm>
          <a:prstGeom prst="rect">
            <a:avLst/>
          </a:prstGeom>
        </p:spPr>
        <p:txBody>
          <a:bodyPr/>
          <a:lstStyle>
            <a:lvl1pPr algn="l">
              <a:defRPr sz="3600" b="1" i="0">
                <a:solidFill>
                  <a:schemeClr val="tx1"/>
                </a:solidFill>
                <a:latin typeface="Arial"/>
                <a:cs typeface="Arial"/>
              </a:defRPr>
            </a:lvl1pPr>
          </a:lstStyle>
          <a:p>
            <a:r>
              <a:rPr lang="en-US"/>
              <a:t>Title goes here</a:t>
            </a:r>
          </a:p>
        </p:txBody>
      </p:sp>
      <p:sp>
        <p:nvSpPr>
          <p:cNvPr id="12" name="Content Placeholder 2"/>
          <p:cNvSpPr>
            <a:spLocks noGrp="1"/>
          </p:cNvSpPr>
          <p:nvPr>
            <p:ph idx="11"/>
          </p:nvPr>
        </p:nvSpPr>
        <p:spPr>
          <a:xfrm>
            <a:off x="422453" y="1729877"/>
            <a:ext cx="4038600" cy="2692738"/>
          </a:xfrm>
          <a:prstGeom prst="rect">
            <a:avLst/>
          </a:prstGeom>
        </p:spPr>
        <p:txBody>
          <a:bodyPr/>
          <a:lstStyle>
            <a:lvl1pPr>
              <a:lnSpc>
                <a:spcPct val="150000"/>
              </a:lnSpc>
              <a:defRPr sz="1000" b="0" i="0">
                <a:solidFill>
                  <a:schemeClr val="tx1"/>
                </a:solidFill>
                <a:latin typeface="Arial"/>
                <a:cs typeface="Arial"/>
              </a:defRPr>
            </a:lvl1pPr>
            <a:lvl2pPr marL="742950" indent="-285750">
              <a:lnSpc>
                <a:spcPct val="150000"/>
              </a:lnSpc>
              <a:buClr>
                <a:srgbClr val="AFCA0B"/>
              </a:buClr>
              <a:buSzPct val="100000"/>
              <a:buFont typeface="Wingdings" pitchFamily="2" charset="2"/>
              <a:buChar char="§"/>
              <a:defRPr sz="1000" b="0" i="0">
                <a:solidFill>
                  <a:schemeClr val="tx1"/>
                </a:solidFill>
                <a:latin typeface="Arial"/>
                <a:cs typeface="Arial"/>
              </a:defRPr>
            </a:lvl2pPr>
            <a:lvl3pPr marL="1143000" indent="-228600">
              <a:lnSpc>
                <a:spcPct val="150000"/>
              </a:lnSpc>
              <a:buClr>
                <a:srgbClr val="AFCA0B"/>
              </a:buClr>
              <a:buSzPct val="100000"/>
              <a:buFont typeface="Wingdings" pitchFamily="2" charset="2"/>
              <a:buChar char="§"/>
              <a:defRPr sz="1000" b="0" i="0">
                <a:solidFill>
                  <a:schemeClr val="tx1"/>
                </a:solidFill>
                <a:latin typeface="Arial"/>
                <a:cs typeface="Arial"/>
              </a:defRPr>
            </a:lvl3pPr>
            <a:lvl4pPr marL="1600200" indent="-228600">
              <a:lnSpc>
                <a:spcPct val="150000"/>
              </a:lnSpc>
              <a:buClr>
                <a:srgbClr val="AFCA0B"/>
              </a:buClr>
              <a:buSzPct val="100000"/>
              <a:buFont typeface="Wingdings" pitchFamily="2" charset="2"/>
              <a:buChar char="§"/>
              <a:defRPr sz="1000" b="0" i="0">
                <a:solidFill>
                  <a:schemeClr val="tx1"/>
                </a:solidFill>
                <a:latin typeface="Arial"/>
                <a:cs typeface="Arial"/>
              </a:defRPr>
            </a:lvl4pPr>
            <a:lvl5pPr marL="2057400" indent="-228600">
              <a:lnSpc>
                <a:spcPct val="150000"/>
              </a:lnSpc>
              <a:buClr>
                <a:srgbClr val="AFCA0B"/>
              </a:buClr>
              <a:buSzPct val="100000"/>
              <a:buFont typeface="Wingdings" pitchFamily="2" charset="2"/>
              <a:buChar char="§"/>
              <a:defRPr sz="1000" b="0" i="0">
                <a:solidFill>
                  <a:schemeClr val="tx1"/>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p:cNvSpPr>
            <a:spLocks noGrp="1"/>
          </p:cNvSpPr>
          <p:nvPr>
            <p:ph idx="12"/>
          </p:nvPr>
        </p:nvSpPr>
        <p:spPr>
          <a:xfrm>
            <a:off x="4700047" y="1729877"/>
            <a:ext cx="4038600" cy="2692738"/>
          </a:xfrm>
          <a:prstGeom prst="rect">
            <a:avLst/>
          </a:prstGeom>
          <a:ln>
            <a:noFill/>
          </a:ln>
        </p:spPr>
        <p:txBody>
          <a:bodyPr/>
          <a:lstStyle>
            <a:lvl1pPr>
              <a:lnSpc>
                <a:spcPct val="150000"/>
              </a:lnSpc>
              <a:defRPr sz="1000" b="0" i="0">
                <a:solidFill>
                  <a:schemeClr val="tx1"/>
                </a:solidFill>
                <a:latin typeface="Arial"/>
                <a:cs typeface="Arial"/>
              </a:defRPr>
            </a:lvl1pPr>
            <a:lvl2pPr marL="742950" indent="-285750">
              <a:lnSpc>
                <a:spcPct val="150000"/>
              </a:lnSpc>
              <a:buClr>
                <a:srgbClr val="AFCA0B"/>
              </a:buClr>
              <a:buSzPct val="100000"/>
              <a:buFont typeface="Wingdings" pitchFamily="2" charset="2"/>
              <a:buChar char="§"/>
              <a:defRPr sz="1000" b="0" i="0">
                <a:solidFill>
                  <a:schemeClr val="tx1"/>
                </a:solidFill>
                <a:latin typeface="Arial"/>
                <a:cs typeface="Arial"/>
              </a:defRPr>
            </a:lvl2pPr>
            <a:lvl3pPr marL="1143000" indent="-228600">
              <a:lnSpc>
                <a:spcPct val="150000"/>
              </a:lnSpc>
              <a:buClr>
                <a:srgbClr val="AFCA0B"/>
              </a:buClr>
              <a:buSzPct val="100000"/>
              <a:buFont typeface="Wingdings" pitchFamily="2" charset="2"/>
              <a:buChar char="§"/>
              <a:defRPr sz="1000" b="0" i="0">
                <a:solidFill>
                  <a:schemeClr val="tx1"/>
                </a:solidFill>
                <a:latin typeface="Arial"/>
                <a:cs typeface="Arial"/>
              </a:defRPr>
            </a:lvl3pPr>
            <a:lvl4pPr marL="1600200" indent="-228600">
              <a:lnSpc>
                <a:spcPct val="150000"/>
              </a:lnSpc>
              <a:buClr>
                <a:srgbClr val="AFCA0B"/>
              </a:buClr>
              <a:buSzPct val="100000"/>
              <a:buFont typeface="Wingdings" pitchFamily="2" charset="2"/>
              <a:buChar char="§"/>
              <a:defRPr sz="1000" b="0" i="0">
                <a:solidFill>
                  <a:schemeClr val="tx1"/>
                </a:solidFill>
                <a:latin typeface="Arial"/>
                <a:cs typeface="Arial"/>
              </a:defRPr>
            </a:lvl4pPr>
            <a:lvl5pPr marL="2057400" indent="-228600">
              <a:lnSpc>
                <a:spcPct val="150000"/>
              </a:lnSpc>
              <a:buClr>
                <a:srgbClr val="AFCA0B"/>
              </a:buClr>
              <a:buSzPct val="100000"/>
              <a:buFont typeface="Wingdings" pitchFamily="2" charset="2"/>
              <a:buChar char="§"/>
              <a:defRPr sz="1000" b="0" i="0">
                <a:solidFill>
                  <a:schemeClr val="tx1"/>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37619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ank You Slide">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5A3659E-16D0-CEC4-9A37-27CAF8A2337A}"/>
              </a:ext>
            </a:extLst>
          </p:cNvPr>
          <p:cNvSpPr/>
          <p:nvPr userDrawn="1"/>
        </p:nvSpPr>
        <p:spPr>
          <a:xfrm>
            <a:off x="0" y="4015820"/>
            <a:ext cx="9144000" cy="11276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Picture Placeholder 3">
            <a:extLst>
              <a:ext uri="{FF2B5EF4-FFF2-40B4-BE49-F238E27FC236}">
                <a16:creationId xmlns:a16="http://schemas.microsoft.com/office/drawing/2014/main" id="{A402D606-452A-5926-41DB-251562910FBC}"/>
              </a:ext>
            </a:extLst>
          </p:cNvPr>
          <p:cNvSpPr>
            <a:spLocks noGrp="1"/>
          </p:cNvSpPr>
          <p:nvPr>
            <p:ph type="pic" sz="quarter" idx="10"/>
          </p:nvPr>
        </p:nvSpPr>
        <p:spPr>
          <a:xfrm>
            <a:off x="5751513" y="0"/>
            <a:ext cx="3392487" cy="5143500"/>
          </a:xfrm>
          <a:prstGeom prst="rect">
            <a:avLst/>
          </a:prstGeom>
        </p:spPr>
        <p:txBody>
          <a:bodyPr/>
          <a:lstStyle/>
          <a:p>
            <a:endParaRPr lang="en-US"/>
          </a:p>
        </p:txBody>
      </p:sp>
      <p:sp>
        <p:nvSpPr>
          <p:cNvPr id="4" name="Rectangle 3">
            <a:extLst>
              <a:ext uri="{FF2B5EF4-FFF2-40B4-BE49-F238E27FC236}">
                <a16:creationId xmlns:a16="http://schemas.microsoft.com/office/drawing/2014/main" id="{7544180A-B41C-D94A-7F69-355820B3CC35}"/>
              </a:ext>
            </a:extLst>
          </p:cNvPr>
          <p:cNvSpPr/>
          <p:nvPr userDrawn="1"/>
        </p:nvSpPr>
        <p:spPr>
          <a:xfrm>
            <a:off x="0" y="1127680"/>
            <a:ext cx="5751796" cy="4015820"/>
          </a:xfrm>
          <a:prstGeom prst="rect">
            <a:avLst/>
          </a:prstGeom>
          <a:solidFill>
            <a:srgbClr val="027D7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C1E5290-6711-83C4-33AD-68C2202D31D8}"/>
              </a:ext>
            </a:extLst>
          </p:cNvPr>
          <p:cNvSpPr/>
          <p:nvPr userDrawn="1"/>
        </p:nvSpPr>
        <p:spPr>
          <a:xfrm>
            <a:off x="0" y="0"/>
            <a:ext cx="2875175" cy="1127680"/>
          </a:xfrm>
          <a:prstGeom prst="rect">
            <a:avLst/>
          </a:prstGeom>
          <a:solidFill>
            <a:srgbClr val="00666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9956039-04BA-43A3-1C9E-087799FA4484}"/>
              </a:ext>
            </a:extLst>
          </p:cNvPr>
          <p:cNvSpPr/>
          <p:nvPr userDrawn="1"/>
        </p:nvSpPr>
        <p:spPr>
          <a:xfrm>
            <a:off x="2868317" y="0"/>
            <a:ext cx="2883196" cy="1127680"/>
          </a:xfrm>
          <a:prstGeom prst="rect">
            <a:avLst/>
          </a:prstGeom>
          <a:solidFill>
            <a:srgbClr val="AFCA0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A black and white logo&#10;&#10;Description automatically generated">
            <a:extLst>
              <a:ext uri="{FF2B5EF4-FFF2-40B4-BE49-F238E27FC236}">
                <a16:creationId xmlns:a16="http://schemas.microsoft.com/office/drawing/2014/main" id="{5826A0D0-7C29-0BD1-A00B-3974F0416B07}"/>
              </a:ext>
            </a:extLst>
          </p:cNvPr>
          <p:cNvPicPr>
            <a:picLocks noChangeAspect="1"/>
          </p:cNvPicPr>
          <p:nvPr userDrawn="1"/>
        </p:nvPicPr>
        <p:blipFill>
          <a:blip r:embed="rId2"/>
          <a:stretch>
            <a:fillRect/>
          </a:stretch>
        </p:blipFill>
        <p:spPr>
          <a:xfrm>
            <a:off x="422453" y="378115"/>
            <a:ext cx="1180104" cy="337173"/>
          </a:xfrm>
          <a:prstGeom prst="rect">
            <a:avLst/>
          </a:prstGeom>
        </p:spPr>
      </p:pic>
      <p:cxnSp>
        <p:nvCxnSpPr>
          <p:cNvPr id="9" name="Straight Connector 8">
            <a:extLst>
              <a:ext uri="{FF2B5EF4-FFF2-40B4-BE49-F238E27FC236}">
                <a16:creationId xmlns:a16="http://schemas.microsoft.com/office/drawing/2014/main" id="{7E35CC62-80F8-A480-7B56-AD8E20DD98F0}"/>
              </a:ext>
            </a:extLst>
          </p:cNvPr>
          <p:cNvCxnSpPr/>
          <p:nvPr userDrawn="1"/>
        </p:nvCxnSpPr>
        <p:spPr>
          <a:xfrm>
            <a:off x="422452" y="4166420"/>
            <a:ext cx="4894266"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ext Placeholder 16">
            <a:extLst>
              <a:ext uri="{FF2B5EF4-FFF2-40B4-BE49-F238E27FC236}">
                <a16:creationId xmlns:a16="http://schemas.microsoft.com/office/drawing/2014/main" id="{17945B2E-4EBB-449F-39AD-B51370D5CF74}"/>
              </a:ext>
            </a:extLst>
          </p:cNvPr>
          <p:cNvSpPr>
            <a:spLocks noGrp="1"/>
          </p:cNvSpPr>
          <p:nvPr>
            <p:ph type="body" sz="quarter" idx="13" hasCustomPrompt="1"/>
          </p:nvPr>
        </p:nvSpPr>
        <p:spPr>
          <a:xfrm>
            <a:off x="3159580" y="406196"/>
            <a:ext cx="2307194" cy="315288"/>
          </a:xfrm>
          <a:prstGeom prst="rect">
            <a:avLst/>
          </a:prstGeom>
        </p:spPr>
        <p:txBody>
          <a:bodyPr/>
          <a:lstStyle>
            <a:lvl1pPr algn="r">
              <a:defRPr sz="1400">
                <a:solidFill>
                  <a:srgbClr val="027D7A"/>
                </a:solidFill>
                <a:latin typeface="Arial" panose="020B0604020202020204" pitchFamily="34" charset="0"/>
                <a:cs typeface="Arial" panose="020B0604020202020204" pitchFamily="34" charset="0"/>
              </a:defRPr>
            </a:lvl1pPr>
          </a:lstStyle>
          <a:p>
            <a:pPr lvl="0"/>
            <a:r>
              <a:rPr lang="en-US"/>
              <a:t>Date goes here</a:t>
            </a:r>
          </a:p>
        </p:txBody>
      </p:sp>
      <p:sp>
        <p:nvSpPr>
          <p:cNvPr id="16" name="Text Placeholder 14">
            <a:extLst>
              <a:ext uri="{FF2B5EF4-FFF2-40B4-BE49-F238E27FC236}">
                <a16:creationId xmlns:a16="http://schemas.microsoft.com/office/drawing/2014/main" id="{695224CF-911C-5EAD-3A7D-C410088BCA36}"/>
              </a:ext>
            </a:extLst>
          </p:cNvPr>
          <p:cNvSpPr>
            <a:spLocks noGrp="1"/>
          </p:cNvSpPr>
          <p:nvPr>
            <p:ph type="body" sz="quarter" idx="14" hasCustomPrompt="1"/>
          </p:nvPr>
        </p:nvSpPr>
        <p:spPr>
          <a:xfrm>
            <a:off x="422452" y="2290723"/>
            <a:ext cx="4279900" cy="604157"/>
          </a:xfrm>
          <a:prstGeom prst="rect">
            <a:avLst/>
          </a:prstGeom>
        </p:spPr>
        <p:txBody>
          <a:bodyPr/>
          <a:lstStyle>
            <a:lvl1pPr>
              <a:defRPr sz="4400" b="1">
                <a:solidFill>
                  <a:schemeClr val="bg1"/>
                </a:solidFill>
                <a:latin typeface="Arial" panose="020B0604020202020204" pitchFamily="34" charset="0"/>
                <a:cs typeface="Arial" panose="020B0604020202020204" pitchFamily="34" charset="0"/>
              </a:defRPr>
            </a:lvl1pPr>
          </a:lstStyle>
          <a:p>
            <a:pPr lvl="0"/>
            <a:r>
              <a:rPr lang="en-US"/>
              <a:t>Thank you Message</a:t>
            </a:r>
          </a:p>
        </p:txBody>
      </p:sp>
      <p:sp>
        <p:nvSpPr>
          <p:cNvPr id="21" name="Text Placeholder 19">
            <a:extLst>
              <a:ext uri="{FF2B5EF4-FFF2-40B4-BE49-F238E27FC236}">
                <a16:creationId xmlns:a16="http://schemas.microsoft.com/office/drawing/2014/main" id="{7DCC41B8-089D-7501-CF44-467CD3F0B191}"/>
              </a:ext>
            </a:extLst>
          </p:cNvPr>
          <p:cNvSpPr>
            <a:spLocks noGrp="1"/>
          </p:cNvSpPr>
          <p:nvPr>
            <p:ph type="body" sz="quarter" idx="15" hasCustomPrompt="1"/>
          </p:nvPr>
        </p:nvSpPr>
        <p:spPr>
          <a:xfrm>
            <a:off x="2783113" y="4181432"/>
            <a:ext cx="2533605" cy="814999"/>
          </a:xfrm>
          <a:prstGeom prst="rect">
            <a:avLst/>
          </a:prstGeom>
        </p:spPr>
        <p:txBody>
          <a:bodyPr/>
          <a:lstStyle>
            <a:lvl1pPr>
              <a:lnSpc>
                <a:spcPct val="100000"/>
              </a:lnSpc>
              <a:defRPr sz="1000">
                <a:solidFill>
                  <a:schemeClr val="bg1"/>
                </a:solidFill>
                <a:latin typeface="Arial" panose="020B0604020202020204" pitchFamily="34" charset="0"/>
                <a:cs typeface="Arial" panose="020B0604020202020204" pitchFamily="34" charset="0"/>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r>
              <a:rPr lang="en-US" sz="1000" b="0"/>
              <a:t>Address</a:t>
            </a:r>
            <a:endParaRPr lang="en-US" sz="1000"/>
          </a:p>
        </p:txBody>
      </p:sp>
      <p:sp>
        <p:nvSpPr>
          <p:cNvPr id="22" name="Text Placeholder 19">
            <a:extLst>
              <a:ext uri="{FF2B5EF4-FFF2-40B4-BE49-F238E27FC236}">
                <a16:creationId xmlns:a16="http://schemas.microsoft.com/office/drawing/2014/main" id="{C94F6003-FA42-FF6B-35AD-4020E1CF07BE}"/>
              </a:ext>
            </a:extLst>
          </p:cNvPr>
          <p:cNvSpPr>
            <a:spLocks noGrp="1"/>
          </p:cNvSpPr>
          <p:nvPr>
            <p:ph type="body" sz="quarter" idx="16" hasCustomPrompt="1"/>
          </p:nvPr>
        </p:nvSpPr>
        <p:spPr>
          <a:xfrm>
            <a:off x="410703" y="4181432"/>
            <a:ext cx="2372410" cy="814999"/>
          </a:xfrm>
          <a:prstGeom prst="rect">
            <a:avLst/>
          </a:prstGeom>
        </p:spPr>
        <p:txBody>
          <a:bodyPr/>
          <a:lstStyle>
            <a:lvl1pPr>
              <a:lnSpc>
                <a:spcPct val="100000"/>
              </a:lnSpc>
              <a:defRPr sz="1000">
                <a:solidFill>
                  <a:schemeClr val="bg1"/>
                </a:solidFill>
                <a:latin typeface="Arial" panose="020B0604020202020204" pitchFamily="34" charset="0"/>
                <a:cs typeface="Arial" panose="020B0604020202020204" pitchFamily="34" charset="0"/>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r>
              <a:rPr lang="en-US" sz="1000" b="0"/>
              <a:t>Presenter</a:t>
            </a:r>
          </a:p>
          <a:p>
            <a:r>
              <a:rPr lang="en-US" sz="1000" b="0"/>
              <a:t>Position</a:t>
            </a:r>
          </a:p>
          <a:p>
            <a:r>
              <a:rPr lang="en-US" sz="1000" b="0"/>
              <a:t>email</a:t>
            </a:r>
            <a:endParaRPr lang="en-US" sz="1000"/>
          </a:p>
        </p:txBody>
      </p:sp>
    </p:spTree>
    <p:extLst>
      <p:ext uri="{BB962C8B-B14F-4D97-AF65-F5344CB8AC3E}">
        <p14:creationId xmlns:p14="http://schemas.microsoft.com/office/powerpoint/2010/main" val="3653231347"/>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hank You Slide">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5A3659E-16D0-CEC4-9A37-27CAF8A2337A}"/>
              </a:ext>
            </a:extLst>
          </p:cNvPr>
          <p:cNvSpPr/>
          <p:nvPr userDrawn="1"/>
        </p:nvSpPr>
        <p:spPr>
          <a:xfrm>
            <a:off x="0" y="4015820"/>
            <a:ext cx="9144000" cy="11276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Picture Placeholder 3">
            <a:extLst>
              <a:ext uri="{FF2B5EF4-FFF2-40B4-BE49-F238E27FC236}">
                <a16:creationId xmlns:a16="http://schemas.microsoft.com/office/drawing/2014/main" id="{A402D606-452A-5926-41DB-251562910FBC}"/>
              </a:ext>
            </a:extLst>
          </p:cNvPr>
          <p:cNvSpPr>
            <a:spLocks noGrp="1"/>
          </p:cNvSpPr>
          <p:nvPr>
            <p:ph type="pic" sz="quarter" idx="10"/>
          </p:nvPr>
        </p:nvSpPr>
        <p:spPr>
          <a:xfrm>
            <a:off x="5751513" y="0"/>
            <a:ext cx="3392487" cy="5143500"/>
          </a:xfrm>
          <a:prstGeom prst="rect">
            <a:avLst/>
          </a:prstGeom>
        </p:spPr>
        <p:txBody>
          <a:bodyPr/>
          <a:lstStyle/>
          <a:p>
            <a:endParaRPr lang="en-US"/>
          </a:p>
        </p:txBody>
      </p:sp>
      <p:sp>
        <p:nvSpPr>
          <p:cNvPr id="4" name="Rectangle 3">
            <a:extLst>
              <a:ext uri="{FF2B5EF4-FFF2-40B4-BE49-F238E27FC236}">
                <a16:creationId xmlns:a16="http://schemas.microsoft.com/office/drawing/2014/main" id="{7544180A-B41C-D94A-7F69-355820B3CC35}"/>
              </a:ext>
            </a:extLst>
          </p:cNvPr>
          <p:cNvSpPr/>
          <p:nvPr userDrawn="1"/>
        </p:nvSpPr>
        <p:spPr>
          <a:xfrm>
            <a:off x="0" y="1127680"/>
            <a:ext cx="5751796" cy="4015820"/>
          </a:xfrm>
          <a:prstGeom prst="rect">
            <a:avLst/>
          </a:prstGeom>
          <a:solidFill>
            <a:srgbClr val="027D7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C1E5290-6711-83C4-33AD-68C2202D31D8}"/>
              </a:ext>
            </a:extLst>
          </p:cNvPr>
          <p:cNvSpPr/>
          <p:nvPr userDrawn="1"/>
        </p:nvSpPr>
        <p:spPr>
          <a:xfrm>
            <a:off x="0" y="0"/>
            <a:ext cx="2875175" cy="1127680"/>
          </a:xfrm>
          <a:prstGeom prst="rect">
            <a:avLst/>
          </a:prstGeom>
          <a:solidFill>
            <a:srgbClr val="00666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9956039-04BA-43A3-1C9E-087799FA4484}"/>
              </a:ext>
            </a:extLst>
          </p:cNvPr>
          <p:cNvSpPr/>
          <p:nvPr userDrawn="1"/>
        </p:nvSpPr>
        <p:spPr>
          <a:xfrm>
            <a:off x="2868317" y="0"/>
            <a:ext cx="2883196" cy="1127680"/>
          </a:xfrm>
          <a:prstGeom prst="rect">
            <a:avLst/>
          </a:prstGeom>
          <a:solidFill>
            <a:srgbClr val="AFCA0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A black and white logo&#10;&#10;Description automatically generated">
            <a:extLst>
              <a:ext uri="{FF2B5EF4-FFF2-40B4-BE49-F238E27FC236}">
                <a16:creationId xmlns:a16="http://schemas.microsoft.com/office/drawing/2014/main" id="{5826A0D0-7C29-0BD1-A00B-3974F0416B07}"/>
              </a:ext>
            </a:extLst>
          </p:cNvPr>
          <p:cNvPicPr>
            <a:picLocks noChangeAspect="1"/>
          </p:cNvPicPr>
          <p:nvPr userDrawn="1"/>
        </p:nvPicPr>
        <p:blipFill>
          <a:blip r:embed="rId2"/>
          <a:stretch>
            <a:fillRect/>
          </a:stretch>
        </p:blipFill>
        <p:spPr>
          <a:xfrm>
            <a:off x="422453" y="378115"/>
            <a:ext cx="1180104" cy="337173"/>
          </a:xfrm>
          <a:prstGeom prst="rect">
            <a:avLst/>
          </a:prstGeom>
        </p:spPr>
      </p:pic>
      <p:cxnSp>
        <p:nvCxnSpPr>
          <p:cNvPr id="9" name="Straight Connector 8">
            <a:extLst>
              <a:ext uri="{FF2B5EF4-FFF2-40B4-BE49-F238E27FC236}">
                <a16:creationId xmlns:a16="http://schemas.microsoft.com/office/drawing/2014/main" id="{7E35CC62-80F8-A480-7B56-AD8E20DD98F0}"/>
              </a:ext>
            </a:extLst>
          </p:cNvPr>
          <p:cNvCxnSpPr/>
          <p:nvPr userDrawn="1"/>
        </p:nvCxnSpPr>
        <p:spPr>
          <a:xfrm>
            <a:off x="422452" y="3452377"/>
            <a:ext cx="4894266"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ext Placeholder 16">
            <a:extLst>
              <a:ext uri="{FF2B5EF4-FFF2-40B4-BE49-F238E27FC236}">
                <a16:creationId xmlns:a16="http://schemas.microsoft.com/office/drawing/2014/main" id="{17945B2E-4EBB-449F-39AD-B51370D5CF74}"/>
              </a:ext>
            </a:extLst>
          </p:cNvPr>
          <p:cNvSpPr>
            <a:spLocks noGrp="1"/>
          </p:cNvSpPr>
          <p:nvPr>
            <p:ph type="body" sz="quarter" idx="13" hasCustomPrompt="1"/>
          </p:nvPr>
        </p:nvSpPr>
        <p:spPr>
          <a:xfrm>
            <a:off x="3159580" y="406196"/>
            <a:ext cx="2307194" cy="315288"/>
          </a:xfrm>
          <a:prstGeom prst="rect">
            <a:avLst/>
          </a:prstGeom>
        </p:spPr>
        <p:txBody>
          <a:bodyPr/>
          <a:lstStyle>
            <a:lvl1pPr algn="r">
              <a:defRPr sz="1400">
                <a:solidFill>
                  <a:srgbClr val="027D7A"/>
                </a:solidFill>
                <a:latin typeface="Arial" panose="020B0604020202020204" pitchFamily="34" charset="0"/>
                <a:cs typeface="Arial" panose="020B0604020202020204" pitchFamily="34" charset="0"/>
              </a:defRPr>
            </a:lvl1pPr>
          </a:lstStyle>
          <a:p>
            <a:pPr lvl="0"/>
            <a:r>
              <a:rPr lang="en-US"/>
              <a:t>Date goes here</a:t>
            </a:r>
          </a:p>
        </p:txBody>
      </p:sp>
      <p:sp>
        <p:nvSpPr>
          <p:cNvPr id="16" name="Text Placeholder 14">
            <a:extLst>
              <a:ext uri="{FF2B5EF4-FFF2-40B4-BE49-F238E27FC236}">
                <a16:creationId xmlns:a16="http://schemas.microsoft.com/office/drawing/2014/main" id="{695224CF-911C-5EAD-3A7D-C410088BCA36}"/>
              </a:ext>
            </a:extLst>
          </p:cNvPr>
          <p:cNvSpPr>
            <a:spLocks noGrp="1"/>
          </p:cNvSpPr>
          <p:nvPr>
            <p:ph type="body" sz="quarter" idx="14" hasCustomPrompt="1"/>
          </p:nvPr>
        </p:nvSpPr>
        <p:spPr>
          <a:xfrm>
            <a:off x="422452" y="1735552"/>
            <a:ext cx="4279900" cy="604157"/>
          </a:xfrm>
          <a:prstGeom prst="rect">
            <a:avLst/>
          </a:prstGeom>
        </p:spPr>
        <p:txBody>
          <a:bodyPr/>
          <a:lstStyle>
            <a:lvl1pPr>
              <a:defRPr sz="4400" b="1">
                <a:solidFill>
                  <a:schemeClr val="bg1"/>
                </a:solidFill>
                <a:latin typeface="Arial" panose="020B0604020202020204" pitchFamily="34" charset="0"/>
                <a:cs typeface="Arial" panose="020B0604020202020204" pitchFamily="34" charset="0"/>
              </a:defRPr>
            </a:lvl1pPr>
          </a:lstStyle>
          <a:p>
            <a:pPr lvl="0"/>
            <a:r>
              <a:rPr lang="en-US"/>
              <a:t>Thank you message</a:t>
            </a:r>
          </a:p>
        </p:txBody>
      </p:sp>
      <p:sp>
        <p:nvSpPr>
          <p:cNvPr id="21" name="Text Placeholder 19">
            <a:extLst>
              <a:ext uri="{FF2B5EF4-FFF2-40B4-BE49-F238E27FC236}">
                <a16:creationId xmlns:a16="http://schemas.microsoft.com/office/drawing/2014/main" id="{7DCC41B8-089D-7501-CF44-467CD3F0B191}"/>
              </a:ext>
            </a:extLst>
          </p:cNvPr>
          <p:cNvSpPr>
            <a:spLocks noGrp="1"/>
          </p:cNvSpPr>
          <p:nvPr>
            <p:ph type="body" sz="quarter" idx="15" hasCustomPrompt="1"/>
          </p:nvPr>
        </p:nvSpPr>
        <p:spPr>
          <a:xfrm>
            <a:off x="2783113" y="3467389"/>
            <a:ext cx="2533605" cy="814999"/>
          </a:xfrm>
          <a:prstGeom prst="rect">
            <a:avLst/>
          </a:prstGeom>
        </p:spPr>
        <p:txBody>
          <a:bodyPr/>
          <a:lstStyle>
            <a:lvl1pPr>
              <a:lnSpc>
                <a:spcPct val="100000"/>
              </a:lnSpc>
              <a:defRPr sz="1000">
                <a:solidFill>
                  <a:schemeClr val="bg1"/>
                </a:solidFill>
                <a:latin typeface="Arial" panose="020B0604020202020204" pitchFamily="34" charset="0"/>
                <a:cs typeface="Arial" panose="020B0604020202020204" pitchFamily="34" charset="0"/>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r>
              <a:rPr lang="en-US" sz="1000" b="0"/>
              <a:t>Address</a:t>
            </a:r>
            <a:endParaRPr lang="en-US" sz="1000"/>
          </a:p>
        </p:txBody>
      </p:sp>
      <p:sp>
        <p:nvSpPr>
          <p:cNvPr id="22" name="Text Placeholder 19">
            <a:extLst>
              <a:ext uri="{FF2B5EF4-FFF2-40B4-BE49-F238E27FC236}">
                <a16:creationId xmlns:a16="http://schemas.microsoft.com/office/drawing/2014/main" id="{C94F6003-FA42-FF6B-35AD-4020E1CF07BE}"/>
              </a:ext>
            </a:extLst>
          </p:cNvPr>
          <p:cNvSpPr>
            <a:spLocks noGrp="1"/>
          </p:cNvSpPr>
          <p:nvPr>
            <p:ph type="body" sz="quarter" idx="16" hasCustomPrompt="1"/>
          </p:nvPr>
        </p:nvSpPr>
        <p:spPr>
          <a:xfrm>
            <a:off x="410703" y="3467389"/>
            <a:ext cx="2372410" cy="814999"/>
          </a:xfrm>
          <a:prstGeom prst="rect">
            <a:avLst/>
          </a:prstGeom>
        </p:spPr>
        <p:txBody>
          <a:bodyPr/>
          <a:lstStyle>
            <a:lvl1pPr>
              <a:lnSpc>
                <a:spcPct val="100000"/>
              </a:lnSpc>
              <a:defRPr sz="1000">
                <a:solidFill>
                  <a:schemeClr val="bg1"/>
                </a:solidFill>
                <a:latin typeface="Arial" panose="020B0604020202020204" pitchFamily="34" charset="0"/>
                <a:cs typeface="Arial" panose="020B0604020202020204" pitchFamily="34" charset="0"/>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r>
              <a:rPr lang="en-US" sz="1000" b="0"/>
              <a:t>Presenter</a:t>
            </a:r>
          </a:p>
          <a:p>
            <a:r>
              <a:rPr lang="en-US" sz="1000" b="0"/>
              <a:t>Position</a:t>
            </a:r>
          </a:p>
          <a:p>
            <a:r>
              <a:rPr lang="en-US" sz="1000" b="0"/>
              <a:t>email</a:t>
            </a:r>
            <a:endParaRPr lang="en-US" sz="1000"/>
          </a:p>
        </p:txBody>
      </p:sp>
      <p:sp>
        <p:nvSpPr>
          <p:cNvPr id="2" name="Text Placeholder 19">
            <a:extLst>
              <a:ext uri="{FF2B5EF4-FFF2-40B4-BE49-F238E27FC236}">
                <a16:creationId xmlns:a16="http://schemas.microsoft.com/office/drawing/2014/main" id="{92E393B9-537F-B20F-F411-995F1ADABA95}"/>
              </a:ext>
            </a:extLst>
          </p:cNvPr>
          <p:cNvSpPr>
            <a:spLocks noGrp="1"/>
          </p:cNvSpPr>
          <p:nvPr>
            <p:ph type="body" sz="quarter" idx="17" hasCustomPrompt="1"/>
          </p:nvPr>
        </p:nvSpPr>
        <p:spPr>
          <a:xfrm>
            <a:off x="2783113" y="4297399"/>
            <a:ext cx="2533605" cy="814999"/>
          </a:xfrm>
          <a:prstGeom prst="rect">
            <a:avLst/>
          </a:prstGeom>
        </p:spPr>
        <p:txBody>
          <a:bodyPr/>
          <a:lstStyle>
            <a:lvl1pPr>
              <a:lnSpc>
                <a:spcPct val="100000"/>
              </a:lnSpc>
              <a:defRPr sz="1000">
                <a:solidFill>
                  <a:schemeClr val="bg1"/>
                </a:solidFill>
                <a:latin typeface="Arial" panose="020B0604020202020204" pitchFamily="34" charset="0"/>
                <a:cs typeface="Arial" panose="020B0604020202020204" pitchFamily="34" charset="0"/>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r>
              <a:rPr lang="en-US" sz="1000" b="0"/>
              <a:t>Address</a:t>
            </a:r>
            <a:endParaRPr lang="en-US" sz="1000"/>
          </a:p>
        </p:txBody>
      </p:sp>
      <p:sp>
        <p:nvSpPr>
          <p:cNvPr id="3" name="Text Placeholder 19">
            <a:extLst>
              <a:ext uri="{FF2B5EF4-FFF2-40B4-BE49-F238E27FC236}">
                <a16:creationId xmlns:a16="http://schemas.microsoft.com/office/drawing/2014/main" id="{30A559DA-B2CA-C293-423E-502E2EB4DDB8}"/>
              </a:ext>
            </a:extLst>
          </p:cNvPr>
          <p:cNvSpPr>
            <a:spLocks noGrp="1"/>
          </p:cNvSpPr>
          <p:nvPr>
            <p:ph type="body" sz="quarter" idx="18" hasCustomPrompt="1"/>
          </p:nvPr>
        </p:nvSpPr>
        <p:spPr>
          <a:xfrm>
            <a:off x="410703" y="4297399"/>
            <a:ext cx="2372410" cy="814999"/>
          </a:xfrm>
          <a:prstGeom prst="rect">
            <a:avLst/>
          </a:prstGeom>
        </p:spPr>
        <p:txBody>
          <a:bodyPr/>
          <a:lstStyle>
            <a:lvl1pPr>
              <a:lnSpc>
                <a:spcPct val="100000"/>
              </a:lnSpc>
              <a:defRPr sz="1000">
                <a:solidFill>
                  <a:schemeClr val="bg1"/>
                </a:solidFill>
                <a:latin typeface="Arial" panose="020B0604020202020204" pitchFamily="34" charset="0"/>
                <a:cs typeface="Arial" panose="020B0604020202020204" pitchFamily="34" charset="0"/>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r>
              <a:rPr lang="en-US" sz="1000" b="0"/>
              <a:t>Presenter</a:t>
            </a:r>
          </a:p>
          <a:p>
            <a:r>
              <a:rPr lang="en-US" sz="1000" b="0"/>
              <a:t>Position</a:t>
            </a:r>
          </a:p>
          <a:p>
            <a:r>
              <a:rPr lang="en-US" sz="1000" b="0"/>
              <a:t>email</a:t>
            </a:r>
            <a:endParaRPr lang="en-US" sz="1000"/>
          </a:p>
        </p:txBody>
      </p:sp>
    </p:spTree>
    <p:extLst>
      <p:ext uri="{BB962C8B-B14F-4D97-AF65-F5344CB8AC3E}">
        <p14:creationId xmlns:p14="http://schemas.microsoft.com/office/powerpoint/2010/main" val="127295172"/>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648" b="1" i="0">
                <a:solidFill>
                  <a:srgbClr val="08534F"/>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049" b="0" i="0">
                <a:solidFill>
                  <a:srgbClr val="005D59"/>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9/3/2025</a:t>
            </a:fld>
            <a:endParaRPr lang="en-US"/>
          </a:p>
        </p:txBody>
      </p:sp>
      <p:sp>
        <p:nvSpPr>
          <p:cNvPr id="6" name="Holder 6"/>
          <p:cNvSpPr>
            <a:spLocks noGrp="1"/>
          </p:cNvSpPr>
          <p:nvPr>
            <p:ph type="sldNum" sz="quarter" idx="7"/>
          </p:nvPr>
        </p:nvSpPr>
        <p:spPr/>
        <p:txBody>
          <a:bodyPr lIns="0" tIns="0" rIns="0" bIns="0"/>
          <a:lstStyle>
            <a:lvl1pPr>
              <a:defRPr sz="649" b="0" i="0">
                <a:solidFill>
                  <a:srgbClr val="464647"/>
                </a:solidFill>
                <a:latin typeface="Arial"/>
                <a:cs typeface="Arial"/>
              </a:defRPr>
            </a:lvl1pPr>
          </a:lstStyle>
          <a:p>
            <a:pPr marL="38054">
              <a:spcBef>
                <a:spcPts val="55"/>
              </a:spcBef>
            </a:pPr>
            <a:fld id="{81D60167-4931-47E6-BA6A-407CBD079E47}" type="slidenum">
              <a:rPr lang="en-US" smtClean="0"/>
              <a:pPr marL="38054">
                <a:spcBef>
                  <a:spcPts val="55"/>
                </a:spcBef>
              </a:pPr>
              <a:t>‹#›</a:t>
            </a:fld>
            <a:r>
              <a:rPr lang="en-US" spc="15"/>
              <a:t> </a:t>
            </a:r>
            <a:r>
              <a:rPr lang="en-US"/>
              <a:t>|</a:t>
            </a:r>
            <a:r>
              <a:rPr lang="en-US" spc="220"/>
              <a:t> </a:t>
            </a:r>
            <a:r>
              <a:rPr lang="en-US"/>
              <a:t>©2017</a:t>
            </a:r>
            <a:r>
              <a:rPr lang="en-US" spc="35"/>
              <a:t> </a:t>
            </a:r>
            <a:r>
              <a:rPr lang="en-US"/>
              <a:t>Call2Recycle</a:t>
            </a:r>
            <a:r>
              <a:rPr lang="en-US" spc="85"/>
              <a:t> </a:t>
            </a:r>
            <a:r>
              <a:rPr lang="en-US"/>
              <a:t>Canada,</a:t>
            </a:r>
            <a:r>
              <a:rPr lang="en-US" spc="45"/>
              <a:t> </a:t>
            </a:r>
            <a:r>
              <a:rPr lang="en-US"/>
              <a:t>Inc.</a:t>
            </a:r>
            <a:r>
              <a:rPr lang="en-US" spc="30"/>
              <a:t> </a:t>
            </a:r>
            <a:r>
              <a:rPr lang="en-US"/>
              <a:t>All</a:t>
            </a:r>
            <a:r>
              <a:rPr lang="en-US" spc="55"/>
              <a:t> </a:t>
            </a:r>
            <a:r>
              <a:rPr lang="en-US"/>
              <a:t>rights</a:t>
            </a:r>
            <a:r>
              <a:rPr lang="en-US" spc="10"/>
              <a:t> </a:t>
            </a:r>
            <a:r>
              <a:rPr lang="en-US" spc="-10"/>
              <a:t>reserved.</a:t>
            </a:r>
          </a:p>
        </p:txBody>
      </p:sp>
    </p:spTree>
    <p:extLst>
      <p:ext uri="{BB962C8B-B14F-4D97-AF65-F5344CB8AC3E}">
        <p14:creationId xmlns:p14="http://schemas.microsoft.com/office/powerpoint/2010/main" val="15029040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Products - Three Columns">
    <p:spTree>
      <p:nvGrpSpPr>
        <p:cNvPr id="1" name=""/>
        <p:cNvGrpSpPr/>
        <p:nvPr/>
      </p:nvGrpSpPr>
      <p:grpSpPr>
        <a:xfrm>
          <a:off x="0" y="0"/>
          <a:ext cx="0" cy="0"/>
          <a:chOff x="0" y="0"/>
          <a:chExt cx="0" cy="0"/>
        </a:xfrm>
      </p:grpSpPr>
      <p:sp>
        <p:nvSpPr>
          <p:cNvPr id="30" name="Picture 1"/>
          <p:cNvSpPr>
            <a:spLocks noGrp="1"/>
          </p:cNvSpPr>
          <p:nvPr>
            <p:ph type="pic" sz="quarter" idx="22" hasCustomPrompt="1"/>
          </p:nvPr>
        </p:nvSpPr>
        <p:spPr>
          <a:xfrm>
            <a:off x="-784" y="3128963"/>
            <a:ext cx="9144783" cy="2014537"/>
          </a:xfrm>
        </p:spPr>
        <p:txBody>
          <a:bodyPr>
            <a:noAutofit/>
          </a:bodyPr>
          <a:lstStyle>
            <a:lvl1pPr>
              <a:defRPr>
                <a:solidFill>
                  <a:schemeClr val="tx1">
                    <a:lumMod val="50000"/>
                    <a:lumOff val="50000"/>
                  </a:schemeClr>
                </a:solidFill>
              </a:defRPr>
            </a:lvl1pPr>
          </a:lstStyle>
          <a:p>
            <a:r>
              <a:rPr lang="en-US"/>
              <a:t>Click icon to add picture</a:t>
            </a:r>
            <a:endParaRPr lang="ru-RU"/>
          </a:p>
        </p:txBody>
      </p:sp>
      <p:sp>
        <p:nvSpPr>
          <p:cNvPr id="28" name="Text 1"/>
          <p:cNvSpPr>
            <a:spLocks noGrp="1"/>
          </p:cNvSpPr>
          <p:nvPr>
            <p:ph type="body" sz="quarter" idx="35" hasCustomPrompt="1"/>
          </p:nvPr>
        </p:nvSpPr>
        <p:spPr>
          <a:xfrm>
            <a:off x="6067603" y="2959513"/>
            <a:ext cx="2278338" cy="1622072"/>
          </a:xfrm>
        </p:spPr>
        <p:txBody>
          <a:bodyPr>
            <a:noAutofit/>
          </a:bodyPr>
          <a:lstStyle>
            <a:lvl1pPr>
              <a:lnSpc>
                <a:spcPct val="130000"/>
              </a:lnSpc>
              <a:defRPr lang="ru-RU" sz="1050" kern="1200" dirty="0">
                <a:solidFill>
                  <a:schemeClr val="tx1">
                    <a:lumMod val="75000"/>
                    <a:lumOff val="25000"/>
                  </a:schemeClr>
                </a:solidFill>
                <a:latin typeface="+mn-lt"/>
                <a:ea typeface="Open Sans" panose="020B0606030504020204" pitchFamily="34" charset="0"/>
                <a:cs typeface="Open Sans" panose="020B0606030504020204" pitchFamily="34" charset="0"/>
              </a:defRPr>
            </a:lvl1pPr>
          </a:lstStyle>
          <a:p>
            <a:pPr lvl="0"/>
            <a:r>
              <a:rPr lang="en-US"/>
              <a:t>Click to add text</a:t>
            </a:r>
            <a:endParaRPr lang="ru-RU"/>
          </a:p>
        </p:txBody>
      </p:sp>
      <p:sp>
        <p:nvSpPr>
          <p:cNvPr id="27" name="Text 2"/>
          <p:cNvSpPr>
            <a:spLocks noGrp="1"/>
          </p:cNvSpPr>
          <p:nvPr>
            <p:ph type="body" sz="quarter" idx="34" hasCustomPrompt="1"/>
          </p:nvPr>
        </p:nvSpPr>
        <p:spPr>
          <a:xfrm>
            <a:off x="3398666" y="2965303"/>
            <a:ext cx="2278338" cy="1622072"/>
          </a:xfrm>
        </p:spPr>
        <p:txBody>
          <a:bodyPr>
            <a:noAutofit/>
          </a:bodyPr>
          <a:lstStyle>
            <a:lvl1pPr>
              <a:lnSpc>
                <a:spcPct val="130000"/>
              </a:lnSpc>
              <a:defRPr lang="ru-RU" sz="1050" kern="1200" dirty="0">
                <a:solidFill>
                  <a:schemeClr val="tx1">
                    <a:lumMod val="75000"/>
                    <a:lumOff val="25000"/>
                  </a:schemeClr>
                </a:solidFill>
                <a:latin typeface="+mn-lt"/>
                <a:ea typeface="Open Sans" panose="020B0606030504020204" pitchFamily="34" charset="0"/>
                <a:cs typeface="Open Sans" panose="020B0606030504020204" pitchFamily="34" charset="0"/>
              </a:defRPr>
            </a:lvl1pPr>
          </a:lstStyle>
          <a:p>
            <a:pPr lvl="0"/>
            <a:r>
              <a:rPr lang="en-US"/>
              <a:t>Click to add text</a:t>
            </a:r>
            <a:endParaRPr lang="ru-RU"/>
          </a:p>
        </p:txBody>
      </p:sp>
      <p:sp>
        <p:nvSpPr>
          <p:cNvPr id="26" name="Text 3"/>
          <p:cNvSpPr>
            <a:spLocks noGrp="1"/>
          </p:cNvSpPr>
          <p:nvPr>
            <p:ph type="body" sz="quarter" idx="33" hasCustomPrompt="1"/>
          </p:nvPr>
        </p:nvSpPr>
        <p:spPr>
          <a:xfrm>
            <a:off x="783772" y="2965303"/>
            <a:ext cx="2212046" cy="1622072"/>
          </a:xfrm>
        </p:spPr>
        <p:txBody>
          <a:bodyPr>
            <a:noAutofit/>
          </a:bodyPr>
          <a:lstStyle>
            <a:lvl1pPr>
              <a:lnSpc>
                <a:spcPct val="130000"/>
              </a:lnSpc>
              <a:defRPr lang="ru-RU" sz="1050" kern="1200" dirty="0">
                <a:solidFill>
                  <a:schemeClr val="tx1">
                    <a:lumMod val="75000"/>
                    <a:lumOff val="25000"/>
                  </a:schemeClr>
                </a:solidFill>
                <a:latin typeface="+mn-lt"/>
                <a:ea typeface="Open Sans" panose="020B0606030504020204" pitchFamily="34" charset="0"/>
                <a:cs typeface="Open Sans" panose="020B0606030504020204" pitchFamily="34" charset="0"/>
              </a:defRPr>
            </a:lvl1pPr>
          </a:lstStyle>
          <a:p>
            <a:pPr lvl="0"/>
            <a:r>
              <a:rPr lang="en-US"/>
              <a:t>Click to add text</a:t>
            </a:r>
            <a:endParaRPr lang="ru-RU"/>
          </a:p>
        </p:txBody>
      </p:sp>
      <p:sp>
        <p:nvSpPr>
          <p:cNvPr id="24" name="Text 4"/>
          <p:cNvSpPr>
            <a:spLocks noGrp="1"/>
          </p:cNvSpPr>
          <p:nvPr>
            <p:ph type="body" sz="quarter" idx="31" hasCustomPrompt="1"/>
          </p:nvPr>
        </p:nvSpPr>
        <p:spPr>
          <a:xfrm>
            <a:off x="6606948" y="2303825"/>
            <a:ext cx="1856122" cy="527714"/>
          </a:xfrm>
        </p:spPr>
        <p:txBody>
          <a:bodyPr anchor="ctr">
            <a:noAutofit/>
          </a:bodyPr>
          <a:lstStyle>
            <a:lvl1pPr marL="0" algn="l" defTabSz="685800" rtl="0" eaLnBrk="1" latinLnBrk="0" hangingPunct="1">
              <a:lnSpc>
                <a:spcPct val="110000"/>
              </a:lnSpc>
              <a:spcBef>
                <a:spcPts val="338"/>
              </a:spcBef>
              <a:spcAft>
                <a:spcPts val="338"/>
              </a:spcAft>
              <a:defRPr lang="ru-RU" sz="1350" kern="1200" dirty="0">
                <a:solidFill>
                  <a:schemeClr val="tx1">
                    <a:lumMod val="75000"/>
                    <a:lumOff val="25000"/>
                  </a:schemeClr>
                </a:solidFill>
                <a:latin typeface="+mj-lt"/>
                <a:ea typeface="Open Sans Semibold" panose="020B0706030804020204" pitchFamily="34" charset="0"/>
                <a:cs typeface="Open Sans Semibold" panose="020B0706030804020204" pitchFamily="34" charset="0"/>
              </a:defRPr>
            </a:lvl1pPr>
          </a:lstStyle>
          <a:p>
            <a:pPr lvl="0"/>
            <a:r>
              <a:rPr lang="en-US"/>
              <a:t>Click to add text</a:t>
            </a:r>
            <a:endParaRPr lang="ru-RU"/>
          </a:p>
        </p:txBody>
      </p:sp>
      <p:sp>
        <p:nvSpPr>
          <p:cNvPr id="22" name="Text 5"/>
          <p:cNvSpPr>
            <a:spLocks noGrp="1"/>
          </p:cNvSpPr>
          <p:nvPr>
            <p:ph type="body" sz="quarter" idx="29" hasCustomPrompt="1"/>
          </p:nvPr>
        </p:nvSpPr>
        <p:spPr>
          <a:xfrm>
            <a:off x="3906610" y="2293273"/>
            <a:ext cx="1886594" cy="527714"/>
          </a:xfrm>
        </p:spPr>
        <p:txBody>
          <a:bodyPr anchor="ctr">
            <a:noAutofit/>
          </a:bodyPr>
          <a:lstStyle>
            <a:lvl1pPr marL="0" algn="l" defTabSz="685800" rtl="0" eaLnBrk="1" latinLnBrk="0" hangingPunct="1">
              <a:lnSpc>
                <a:spcPct val="110000"/>
              </a:lnSpc>
              <a:spcBef>
                <a:spcPts val="338"/>
              </a:spcBef>
              <a:spcAft>
                <a:spcPts val="338"/>
              </a:spcAft>
              <a:defRPr lang="ru-RU" sz="1350" kern="1200" dirty="0">
                <a:solidFill>
                  <a:schemeClr val="tx1">
                    <a:lumMod val="75000"/>
                    <a:lumOff val="25000"/>
                  </a:schemeClr>
                </a:solidFill>
                <a:latin typeface="+mj-lt"/>
                <a:ea typeface="Open Sans Semibold" panose="020B0706030804020204" pitchFamily="34" charset="0"/>
                <a:cs typeface="Open Sans Semibold" panose="020B0706030804020204" pitchFamily="34" charset="0"/>
              </a:defRPr>
            </a:lvl1pPr>
          </a:lstStyle>
          <a:p>
            <a:pPr lvl="0"/>
            <a:r>
              <a:rPr lang="en-US"/>
              <a:t>Click to add text</a:t>
            </a:r>
            <a:endParaRPr lang="ru-RU"/>
          </a:p>
        </p:txBody>
      </p:sp>
      <p:sp>
        <p:nvSpPr>
          <p:cNvPr id="20" name="Text 6"/>
          <p:cNvSpPr>
            <a:spLocks noGrp="1"/>
          </p:cNvSpPr>
          <p:nvPr>
            <p:ph type="body" sz="quarter" idx="17" hasCustomPrompt="1"/>
          </p:nvPr>
        </p:nvSpPr>
        <p:spPr>
          <a:xfrm>
            <a:off x="1279753" y="2302296"/>
            <a:ext cx="1849727" cy="527714"/>
          </a:xfrm>
        </p:spPr>
        <p:txBody>
          <a:bodyPr anchor="ctr">
            <a:noAutofit/>
          </a:bodyPr>
          <a:lstStyle>
            <a:lvl1pPr marL="0" algn="l" defTabSz="685800" rtl="0" eaLnBrk="1" latinLnBrk="0" hangingPunct="1">
              <a:lnSpc>
                <a:spcPct val="110000"/>
              </a:lnSpc>
              <a:spcBef>
                <a:spcPts val="338"/>
              </a:spcBef>
              <a:spcAft>
                <a:spcPts val="338"/>
              </a:spcAft>
              <a:defRPr lang="ru-RU" sz="1350" kern="1200" dirty="0">
                <a:solidFill>
                  <a:schemeClr val="tx1">
                    <a:lumMod val="75000"/>
                    <a:lumOff val="25000"/>
                  </a:schemeClr>
                </a:solidFill>
                <a:latin typeface="+mj-lt"/>
                <a:ea typeface="Open Sans Semibold" panose="020B0706030804020204" pitchFamily="34" charset="0"/>
                <a:cs typeface="Open Sans Semibold" panose="020B0706030804020204" pitchFamily="34" charset="0"/>
              </a:defRPr>
            </a:lvl1pPr>
          </a:lstStyle>
          <a:p>
            <a:pPr lvl="0"/>
            <a:r>
              <a:rPr lang="en-US"/>
              <a:t>Click to add text</a:t>
            </a:r>
            <a:endParaRPr lang="ru-RU"/>
          </a:p>
        </p:txBody>
      </p:sp>
      <p:sp>
        <p:nvSpPr>
          <p:cNvPr id="15" name="Text 7"/>
          <p:cNvSpPr>
            <a:spLocks noGrp="1"/>
          </p:cNvSpPr>
          <p:nvPr>
            <p:ph type="body" sz="quarter" idx="16" hasCustomPrompt="1"/>
          </p:nvPr>
        </p:nvSpPr>
        <p:spPr>
          <a:xfrm>
            <a:off x="677688" y="1183809"/>
            <a:ext cx="6015120" cy="596176"/>
          </a:xfrm>
        </p:spPr>
        <p:txBody>
          <a:bodyPr>
            <a:noAutofit/>
          </a:bodyPr>
          <a:lstStyle>
            <a:lvl1pPr>
              <a:lnSpc>
                <a:spcPct val="130000"/>
              </a:lnSpc>
              <a:defRPr lang="ru-RU" sz="1050" kern="1200" dirty="0">
                <a:solidFill>
                  <a:schemeClr val="tx1">
                    <a:lumMod val="65000"/>
                    <a:lumOff val="35000"/>
                  </a:schemeClr>
                </a:solidFill>
                <a:latin typeface="+mn-lt"/>
                <a:ea typeface="Open Sans" panose="020B0606030504020204" pitchFamily="34" charset="0"/>
                <a:cs typeface="Open Sans" panose="020B0606030504020204" pitchFamily="34" charset="0"/>
              </a:defRPr>
            </a:lvl1pPr>
          </a:lstStyle>
          <a:p>
            <a:pPr lvl="0"/>
            <a:r>
              <a:rPr lang="en-US"/>
              <a:t>Click to add text</a:t>
            </a:r>
            <a:endParaRPr lang="ru-RU"/>
          </a:p>
        </p:txBody>
      </p:sp>
      <p:sp>
        <p:nvSpPr>
          <p:cNvPr id="16" name="Title"/>
          <p:cNvSpPr>
            <a:spLocks noGrp="1"/>
          </p:cNvSpPr>
          <p:nvPr>
            <p:ph type="title" hasCustomPrompt="1"/>
          </p:nvPr>
        </p:nvSpPr>
        <p:spPr>
          <a:xfrm>
            <a:off x="647700" y="280131"/>
            <a:ext cx="7174007" cy="787862"/>
          </a:xfrm>
          <a:prstGeom prst="rect">
            <a:avLst/>
          </a:prstGeom>
        </p:spPr>
        <p:txBody>
          <a:bodyPr vert="horz" lIns="91440" tIns="45720" rIns="91440" bIns="45720" rtlCol="0" anchor="b">
            <a:noAutofit/>
          </a:bodyPr>
          <a:lstStyle>
            <a:lvl1pPr>
              <a:defRPr sz="2400">
                <a:solidFill>
                  <a:schemeClr val="tx1">
                    <a:lumMod val="75000"/>
                    <a:lumOff val="25000"/>
                  </a:schemeClr>
                </a:solidFill>
              </a:defRPr>
            </a:lvl1pPr>
          </a:lstStyle>
          <a:p>
            <a:r>
              <a:rPr lang="en-US"/>
              <a:t>Click to add title</a:t>
            </a:r>
            <a:endParaRPr lang="ru-RU"/>
          </a:p>
        </p:txBody>
      </p:sp>
    </p:spTree>
    <p:custDataLst>
      <p:tags r:id="rId1"/>
    </p:custDataLst>
    <p:extLst>
      <p:ext uri="{BB962C8B-B14F-4D97-AF65-F5344CB8AC3E}">
        <p14:creationId xmlns:p14="http://schemas.microsoft.com/office/powerpoint/2010/main" val="32686777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Definitions">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752910" y="368349"/>
            <a:ext cx="5864767" cy="415498"/>
          </a:xfrm>
          <a:noFill/>
        </p:spPr>
        <p:txBody>
          <a:bodyPr wrap="square">
            <a:spAutoFit/>
          </a:bodyPr>
          <a:lstStyle>
            <a:lvl1pPr>
              <a:defRPr lang="ru-RU" sz="2100" dirty="0">
                <a:solidFill>
                  <a:schemeClr val="tx1">
                    <a:lumMod val="75000"/>
                    <a:lumOff val="25000"/>
                  </a:schemeClr>
                </a:solidFill>
                <a:latin typeface="+mj-lt"/>
                <a:ea typeface="Open Sans Condensed" panose="020B0806030504020204" pitchFamily="34" charset="0"/>
                <a:cs typeface="Segoe UI Semibold" panose="020B0702040204020203" pitchFamily="34" charset="0"/>
              </a:defRPr>
            </a:lvl1pPr>
          </a:lstStyle>
          <a:p>
            <a:pPr marL="0" lvl="0"/>
            <a:r>
              <a:rPr lang="en-US"/>
              <a:t>Click to add title</a:t>
            </a:r>
            <a:endParaRPr lang="ru-RU"/>
          </a:p>
        </p:txBody>
      </p:sp>
      <p:sp>
        <p:nvSpPr>
          <p:cNvPr id="7" name="Text  1"/>
          <p:cNvSpPr>
            <a:spLocks noGrp="1"/>
          </p:cNvSpPr>
          <p:nvPr>
            <p:ph type="body" sz="quarter" idx="10" hasCustomPrompt="1"/>
          </p:nvPr>
        </p:nvSpPr>
        <p:spPr>
          <a:xfrm>
            <a:off x="752910" y="791546"/>
            <a:ext cx="5864767" cy="436423"/>
          </a:xfrm>
        </p:spPr>
        <p:txBody>
          <a:bodyPr/>
          <a:lstStyle>
            <a:lvl1pPr>
              <a:defRPr lang="en-US" sz="975" smtClean="0">
                <a:solidFill>
                  <a:schemeClr val="tx1">
                    <a:lumMod val="50000"/>
                    <a:lumOff val="50000"/>
                  </a:schemeClr>
                </a:solidFill>
                <a:latin typeface="+mn-lt"/>
                <a:ea typeface="Open Sans" panose="020B0606030504020204" pitchFamily="34" charset="0"/>
                <a:cs typeface="Open Sans" panose="020B0606030504020204" pitchFamily="34" charset="0"/>
              </a:defRPr>
            </a:lvl1pPr>
            <a:lvl2pPr>
              <a:defRPr lang="en-US" sz="1500" smtClean="0">
                <a:latin typeface="Segoe UI" panose="020B0502040204020203" pitchFamily="34" charset="0"/>
                <a:cs typeface="Segoe UI" panose="020B0502040204020203" pitchFamily="34" charset="0"/>
              </a:defRPr>
            </a:lvl2pPr>
            <a:lvl3pPr>
              <a:defRPr lang="en-US" sz="1350" smtClean="0">
                <a:latin typeface="Segoe UI" panose="020B0502040204020203" pitchFamily="34" charset="0"/>
                <a:cs typeface="Segoe UI" panose="020B0502040204020203" pitchFamily="34" charset="0"/>
              </a:defRPr>
            </a:lvl3pPr>
            <a:lvl4pPr>
              <a:defRPr lang="en-US" sz="1200" smtClean="0">
                <a:latin typeface="Segoe UI" panose="020B0502040204020203" pitchFamily="34" charset="0"/>
                <a:cs typeface="Segoe UI" panose="020B0502040204020203" pitchFamily="34" charset="0"/>
              </a:defRPr>
            </a:lvl4pPr>
            <a:lvl5pPr>
              <a:defRPr lang="ru-RU" sz="1200">
                <a:latin typeface="Segoe UI" panose="020B0502040204020203" pitchFamily="34" charset="0"/>
                <a:cs typeface="Segoe UI" panose="020B0502040204020203" pitchFamily="34" charset="0"/>
              </a:defRPr>
            </a:lvl5pPr>
          </a:lstStyle>
          <a:p>
            <a:pPr lvl="0">
              <a:lnSpc>
                <a:spcPct val="130000"/>
              </a:lnSpc>
            </a:pPr>
            <a:r>
              <a:rPr lang="en-US"/>
              <a:t>Click to add text</a:t>
            </a:r>
            <a:endParaRPr lang="ru-RU"/>
          </a:p>
        </p:txBody>
      </p:sp>
    </p:spTree>
    <p:custDataLst>
      <p:tags r:id="rId1"/>
    </p:custDataLst>
    <p:extLst>
      <p:ext uri="{BB962C8B-B14F-4D97-AF65-F5344CB8AC3E}">
        <p14:creationId xmlns:p14="http://schemas.microsoft.com/office/powerpoint/2010/main" val="477621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Pros and Cons">
    <p:spTree>
      <p:nvGrpSpPr>
        <p:cNvPr id="1" name=""/>
        <p:cNvGrpSpPr/>
        <p:nvPr/>
      </p:nvGrpSpPr>
      <p:grpSpPr>
        <a:xfrm>
          <a:off x="0" y="0"/>
          <a:ext cx="0" cy="0"/>
          <a:chOff x="0" y="0"/>
          <a:chExt cx="0" cy="0"/>
        </a:xfrm>
      </p:grpSpPr>
      <p:sp>
        <p:nvSpPr>
          <p:cNvPr id="26" name="Picture 1"/>
          <p:cNvSpPr>
            <a:spLocks noGrp="1"/>
          </p:cNvSpPr>
          <p:nvPr>
            <p:ph type="pic" sz="quarter" idx="10" hasCustomPrompt="1"/>
          </p:nvPr>
        </p:nvSpPr>
        <p:spPr>
          <a:xfrm>
            <a:off x="0" y="3126633"/>
            <a:ext cx="9144000" cy="2016868"/>
          </a:xfrm>
        </p:spPr>
        <p:txBody>
          <a:bodyPr>
            <a:noAutofit/>
          </a:bodyPr>
          <a:lstStyle>
            <a:lvl1pPr>
              <a:defRPr>
                <a:solidFill>
                  <a:schemeClr val="tx1">
                    <a:lumMod val="50000"/>
                    <a:lumOff val="50000"/>
                  </a:schemeClr>
                </a:solidFill>
              </a:defRPr>
            </a:lvl1pPr>
          </a:lstStyle>
          <a:p>
            <a:r>
              <a:rPr lang="en-US"/>
              <a:t>Click icon to add picture</a:t>
            </a:r>
            <a:endParaRPr lang="ru-RU"/>
          </a:p>
        </p:txBody>
      </p:sp>
      <p:sp>
        <p:nvSpPr>
          <p:cNvPr id="35" name="Text 1"/>
          <p:cNvSpPr>
            <a:spLocks noGrp="1"/>
          </p:cNvSpPr>
          <p:nvPr>
            <p:ph type="body" sz="quarter" idx="22" hasCustomPrompt="1"/>
          </p:nvPr>
        </p:nvSpPr>
        <p:spPr>
          <a:xfrm>
            <a:off x="4734295" y="3503528"/>
            <a:ext cx="2700000" cy="409259"/>
          </a:xfrm>
        </p:spPr>
        <p:txBody>
          <a:bodyPr>
            <a:noAutofit/>
          </a:bodyPr>
          <a:lstStyle>
            <a:lvl1pPr marL="128588" indent="-128588">
              <a:lnSpc>
                <a:spcPct val="130000"/>
              </a:lnSpc>
              <a:buFont typeface="Arial" panose="020B0604020202020204" pitchFamily="34" charset="0"/>
              <a:buChar char="•"/>
              <a:defRPr lang="ru-RU" sz="1050" kern="1200" dirty="0">
                <a:solidFill>
                  <a:schemeClr val="tx1">
                    <a:lumMod val="75000"/>
                    <a:lumOff val="25000"/>
                  </a:schemeClr>
                </a:solidFill>
                <a:latin typeface="+mn-lt"/>
                <a:ea typeface="Open Sans" panose="020B0606030504020204" pitchFamily="34" charset="0"/>
                <a:cs typeface="Open Sans" panose="020B0606030504020204" pitchFamily="34" charset="0"/>
              </a:defRPr>
            </a:lvl1pPr>
          </a:lstStyle>
          <a:p>
            <a:pPr marL="0" lvl="0" indent="0" algn="l" defTabSz="514350" rtl="0" eaLnBrk="1" latinLnBrk="0" hangingPunct="1">
              <a:lnSpc>
                <a:spcPct val="130000"/>
              </a:lnSpc>
              <a:spcBef>
                <a:spcPts val="563"/>
              </a:spcBef>
            </a:pPr>
            <a:r>
              <a:rPr lang="en-US"/>
              <a:t>Click to add text</a:t>
            </a:r>
            <a:endParaRPr lang="ru-RU"/>
          </a:p>
        </p:txBody>
      </p:sp>
      <p:sp>
        <p:nvSpPr>
          <p:cNvPr id="34" name="Text 2"/>
          <p:cNvSpPr>
            <a:spLocks noGrp="1"/>
          </p:cNvSpPr>
          <p:nvPr>
            <p:ph type="body" sz="quarter" idx="21" hasCustomPrompt="1"/>
          </p:nvPr>
        </p:nvSpPr>
        <p:spPr>
          <a:xfrm>
            <a:off x="4741676" y="3090316"/>
            <a:ext cx="2700000" cy="409259"/>
          </a:xfrm>
        </p:spPr>
        <p:txBody>
          <a:bodyPr>
            <a:noAutofit/>
          </a:bodyPr>
          <a:lstStyle>
            <a:lvl1pPr marL="128588" indent="-128588">
              <a:lnSpc>
                <a:spcPct val="130000"/>
              </a:lnSpc>
              <a:buFont typeface="Arial" panose="020B0604020202020204" pitchFamily="34" charset="0"/>
              <a:buChar char="•"/>
              <a:defRPr lang="ru-RU" sz="1050" kern="1200" dirty="0">
                <a:solidFill>
                  <a:schemeClr val="tx1">
                    <a:lumMod val="75000"/>
                    <a:lumOff val="25000"/>
                  </a:schemeClr>
                </a:solidFill>
                <a:latin typeface="+mn-lt"/>
                <a:ea typeface="Open Sans" panose="020B0606030504020204" pitchFamily="34" charset="0"/>
                <a:cs typeface="Open Sans" panose="020B0606030504020204" pitchFamily="34" charset="0"/>
              </a:defRPr>
            </a:lvl1pPr>
          </a:lstStyle>
          <a:p>
            <a:pPr marL="0" lvl="0" indent="0" algn="l" defTabSz="514350" rtl="0" eaLnBrk="1" latinLnBrk="0" hangingPunct="1">
              <a:lnSpc>
                <a:spcPct val="130000"/>
              </a:lnSpc>
              <a:spcBef>
                <a:spcPts val="563"/>
              </a:spcBef>
            </a:pPr>
            <a:r>
              <a:rPr lang="en-US"/>
              <a:t>Click to add text</a:t>
            </a:r>
            <a:endParaRPr lang="ru-RU"/>
          </a:p>
        </p:txBody>
      </p:sp>
      <p:sp>
        <p:nvSpPr>
          <p:cNvPr id="33" name="Text 3"/>
          <p:cNvSpPr>
            <a:spLocks noGrp="1"/>
          </p:cNvSpPr>
          <p:nvPr>
            <p:ph type="body" sz="quarter" idx="20" hasCustomPrompt="1"/>
          </p:nvPr>
        </p:nvSpPr>
        <p:spPr>
          <a:xfrm>
            <a:off x="4741439" y="2674693"/>
            <a:ext cx="2700000" cy="409259"/>
          </a:xfrm>
        </p:spPr>
        <p:txBody>
          <a:bodyPr>
            <a:noAutofit/>
          </a:bodyPr>
          <a:lstStyle>
            <a:lvl1pPr marL="128588" indent="-128588">
              <a:lnSpc>
                <a:spcPct val="130000"/>
              </a:lnSpc>
              <a:buFont typeface="Arial" panose="020B0604020202020204" pitchFamily="34" charset="0"/>
              <a:buChar char="•"/>
              <a:defRPr lang="ru-RU" sz="1050" kern="1200" dirty="0">
                <a:solidFill>
                  <a:schemeClr val="tx1">
                    <a:lumMod val="75000"/>
                    <a:lumOff val="25000"/>
                  </a:schemeClr>
                </a:solidFill>
                <a:latin typeface="+mn-lt"/>
                <a:ea typeface="Open Sans" panose="020B0606030504020204" pitchFamily="34" charset="0"/>
                <a:cs typeface="Open Sans" panose="020B0606030504020204" pitchFamily="34" charset="0"/>
              </a:defRPr>
            </a:lvl1pPr>
          </a:lstStyle>
          <a:p>
            <a:pPr marL="0" lvl="0" indent="0" algn="l" defTabSz="514350" rtl="0" eaLnBrk="1" latinLnBrk="0" hangingPunct="1">
              <a:lnSpc>
                <a:spcPct val="130000"/>
              </a:lnSpc>
              <a:spcBef>
                <a:spcPts val="563"/>
              </a:spcBef>
            </a:pPr>
            <a:r>
              <a:rPr lang="en-US"/>
              <a:t>Click to add text</a:t>
            </a:r>
            <a:endParaRPr lang="ru-RU"/>
          </a:p>
        </p:txBody>
      </p:sp>
      <p:sp>
        <p:nvSpPr>
          <p:cNvPr id="38" name="Text 4"/>
          <p:cNvSpPr>
            <a:spLocks noGrp="1"/>
          </p:cNvSpPr>
          <p:nvPr>
            <p:ph type="body" sz="quarter" idx="25" hasCustomPrompt="1"/>
          </p:nvPr>
        </p:nvSpPr>
        <p:spPr>
          <a:xfrm>
            <a:off x="1245871" y="3934738"/>
            <a:ext cx="2700000" cy="409259"/>
          </a:xfrm>
        </p:spPr>
        <p:txBody>
          <a:bodyPr>
            <a:noAutofit/>
          </a:bodyPr>
          <a:lstStyle>
            <a:lvl1pPr marL="128588" indent="-128588">
              <a:lnSpc>
                <a:spcPct val="130000"/>
              </a:lnSpc>
              <a:buFont typeface="Arial" panose="020B0604020202020204" pitchFamily="34" charset="0"/>
              <a:buChar char="•"/>
              <a:defRPr lang="ru-RU" sz="1050" kern="1200" dirty="0">
                <a:solidFill>
                  <a:schemeClr val="tx1">
                    <a:lumMod val="75000"/>
                    <a:lumOff val="25000"/>
                  </a:schemeClr>
                </a:solidFill>
                <a:latin typeface="+mn-lt"/>
                <a:ea typeface="Open Sans" panose="020B0606030504020204" pitchFamily="34" charset="0"/>
                <a:cs typeface="Open Sans" panose="020B0606030504020204" pitchFamily="34" charset="0"/>
              </a:defRPr>
            </a:lvl1pPr>
          </a:lstStyle>
          <a:p>
            <a:pPr marL="0" lvl="0" indent="0" algn="l" defTabSz="514350" rtl="0" eaLnBrk="1" latinLnBrk="0" hangingPunct="1">
              <a:lnSpc>
                <a:spcPct val="130000"/>
              </a:lnSpc>
              <a:spcBef>
                <a:spcPts val="563"/>
              </a:spcBef>
            </a:pPr>
            <a:r>
              <a:rPr lang="en-US"/>
              <a:t>Click to add text</a:t>
            </a:r>
            <a:endParaRPr lang="ru-RU"/>
          </a:p>
        </p:txBody>
      </p:sp>
      <p:sp>
        <p:nvSpPr>
          <p:cNvPr id="37" name="Text 5"/>
          <p:cNvSpPr>
            <a:spLocks noGrp="1"/>
          </p:cNvSpPr>
          <p:nvPr>
            <p:ph type="body" sz="quarter" idx="24" hasCustomPrompt="1"/>
          </p:nvPr>
        </p:nvSpPr>
        <p:spPr>
          <a:xfrm>
            <a:off x="1245871" y="3515992"/>
            <a:ext cx="2700000" cy="409259"/>
          </a:xfrm>
        </p:spPr>
        <p:txBody>
          <a:bodyPr>
            <a:noAutofit/>
          </a:bodyPr>
          <a:lstStyle>
            <a:lvl1pPr marL="128588" indent="-128588">
              <a:lnSpc>
                <a:spcPct val="130000"/>
              </a:lnSpc>
              <a:buFont typeface="Arial" panose="020B0604020202020204" pitchFamily="34" charset="0"/>
              <a:buChar char="•"/>
              <a:defRPr lang="ru-RU" sz="1050" kern="1200" dirty="0">
                <a:solidFill>
                  <a:schemeClr val="tx1">
                    <a:lumMod val="75000"/>
                    <a:lumOff val="25000"/>
                  </a:schemeClr>
                </a:solidFill>
                <a:latin typeface="+mn-lt"/>
                <a:ea typeface="Open Sans" panose="020B0606030504020204" pitchFamily="34" charset="0"/>
                <a:cs typeface="Open Sans" panose="020B0606030504020204" pitchFamily="34" charset="0"/>
              </a:defRPr>
            </a:lvl1pPr>
          </a:lstStyle>
          <a:p>
            <a:pPr marL="0" lvl="0" indent="0" algn="l" defTabSz="514350" rtl="0" eaLnBrk="1" latinLnBrk="0" hangingPunct="1">
              <a:lnSpc>
                <a:spcPct val="130000"/>
              </a:lnSpc>
              <a:spcBef>
                <a:spcPts val="563"/>
              </a:spcBef>
            </a:pPr>
            <a:r>
              <a:rPr lang="en-US"/>
              <a:t>Click to add text</a:t>
            </a:r>
            <a:endParaRPr lang="ru-RU"/>
          </a:p>
        </p:txBody>
      </p:sp>
      <p:sp>
        <p:nvSpPr>
          <p:cNvPr id="36" name="Text 6"/>
          <p:cNvSpPr>
            <a:spLocks noGrp="1"/>
          </p:cNvSpPr>
          <p:nvPr>
            <p:ph type="body" sz="quarter" idx="23" hasCustomPrompt="1"/>
          </p:nvPr>
        </p:nvSpPr>
        <p:spPr>
          <a:xfrm>
            <a:off x="1245871" y="3095342"/>
            <a:ext cx="2700000" cy="409259"/>
          </a:xfrm>
        </p:spPr>
        <p:txBody>
          <a:bodyPr>
            <a:noAutofit/>
          </a:bodyPr>
          <a:lstStyle>
            <a:lvl1pPr marL="128588" indent="-128588">
              <a:lnSpc>
                <a:spcPct val="130000"/>
              </a:lnSpc>
              <a:buFont typeface="Arial" panose="020B0604020202020204" pitchFamily="34" charset="0"/>
              <a:buChar char="•"/>
              <a:defRPr lang="ru-RU" sz="1050" kern="1200" dirty="0">
                <a:solidFill>
                  <a:schemeClr val="tx1">
                    <a:lumMod val="75000"/>
                    <a:lumOff val="25000"/>
                  </a:schemeClr>
                </a:solidFill>
                <a:latin typeface="+mn-lt"/>
                <a:ea typeface="Open Sans" panose="020B0606030504020204" pitchFamily="34" charset="0"/>
                <a:cs typeface="Open Sans" panose="020B0606030504020204" pitchFamily="34" charset="0"/>
              </a:defRPr>
            </a:lvl1pPr>
          </a:lstStyle>
          <a:p>
            <a:pPr marL="0" lvl="0" indent="0" algn="l" defTabSz="514350" rtl="0" eaLnBrk="1" latinLnBrk="0" hangingPunct="1">
              <a:lnSpc>
                <a:spcPct val="130000"/>
              </a:lnSpc>
              <a:spcBef>
                <a:spcPts val="563"/>
              </a:spcBef>
            </a:pPr>
            <a:r>
              <a:rPr lang="en-US"/>
              <a:t>Click to add text</a:t>
            </a:r>
            <a:endParaRPr lang="ru-RU"/>
          </a:p>
        </p:txBody>
      </p:sp>
      <p:sp>
        <p:nvSpPr>
          <p:cNvPr id="39" name="Text 7"/>
          <p:cNvSpPr>
            <a:spLocks noGrp="1"/>
          </p:cNvSpPr>
          <p:nvPr>
            <p:ph type="body" sz="quarter" idx="26" hasCustomPrompt="1"/>
          </p:nvPr>
        </p:nvSpPr>
        <p:spPr>
          <a:xfrm>
            <a:off x="1245871" y="2674693"/>
            <a:ext cx="2700000" cy="409259"/>
          </a:xfrm>
        </p:spPr>
        <p:txBody>
          <a:bodyPr>
            <a:noAutofit/>
          </a:bodyPr>
          <a:lstStyle>
            <a:lvl1pPr marL="128588" indent="-128588">
              <a:lnSpc>
                <a:spcPct val="130000"/>
              </a:lnSpc>
              <a:buFont typeface="Arial" panose="020B0604020202020204" pitchFamily="34" charset="0"/>
              <a:buChar char="•"/>
              <a:defRPr lang="ru-RU" sz="1050" kern="1200" dirty="0">
                <a:solidFill>
                  <a:schemeClr val="tx1">
                    <a:lumMod val="75000"/>
                    <a:lumOff val="25000"/>
                  </a:schemeClr>
                </a:solidFill>
                <a:latin typeface="+mn-lt"/>
                <a:ea typeface="Open Sans" panose="020B0606030504020204" pitchFamily="34" charset="0"/>
                <a:cs typeface="Open Sans" panose="020B0606030504020204" pitchFamily="34" charset="0"/>
              </a:defRPr>
            </a:lvl1pPr>
          </a:lstStyle>
          <a:p>
            <a:pPr marL="0" lvl="0" indent="0" algn="l" defTabSz="514350" rtl="0" eaLnBrk="1" latinLnBrk="0" hangingPunct="1">
              <a:lnSpc>
                <a:spcPct val="130000"/>
              </a:lnSpc>
              <a:spcBef>
                <a:spcPts val="563"/>
              </a:spcBef>
            </a:pPr>
            <a:r>
              <a:rPr lang="en-US"/>
              <a:t>Click to add text</a:t>
            </a:r>
            <a:endParaRPr lang="ru-RU"/>
          </a:p>
        </p:txBody>
      </p:sp>
      <p:sp>
        <p:nvSpPr>
          <p:cNvPr id="29" name="Text 8"/>
          <p:cNvSpPr>
            <a:spLocks noGrp="1"/>
          </p:cNvSpPr>
          <p:nvPr>
            <p:ph type="body" sz="quarter" idx="16" hasCustomPrompt="1"/>
          </p:nvPr>
        </p:nvSpPr>
        <p:spPr>
          <a:xfrm>
            <a:off x="5154144" y="1929468"/>
            <a:ext cx="2258720" cy="520838"/>
          </a:xfrm>
        </p:spPr>
        <p:txBody>
          <a:bodyPr anchor="ctr">
            <a:noAutofit/>
          </a:bodyPr>
          <a:lstStyle>
            <a:lvl1pPr marL="0" algn="l" defTabSz="685800" rtl="0" eaLnBrk="1" latinLnBrk="0" hangingPunct="1">
              <a:lnSpc>
                <a:spcPct val="100000"/>
              </a:lnSpc>
              <a:spcBef>
                <a:spcPts val="338"/>
              </a:spcBef>
              <a:spcAft>
                <a:spcPts val="338"/>
              </a:spcAft>
              <a:defRPr lang="ru-RU" sz="1350" kern="1200" dirty="0">
                <a:solidFill>
                  <a:schemeClr val="tx1">
                    <a:lumMod val="75000"/>
                    <a:lumOff val="25000"/>
                  </a:schemeClr>
                </a:solidFill>
                <a:latin typeface="+mj-lt"/>
                <a:ea typeface="Open Sans Semibold" panose="020B0706030804020204" pitchFamily="34" charset="0"/>
                <a:cs typeface="Open Sans Semibold" panose="020B0706030804020204" pitchFamily="34" charset="0"/>
              </a:defRPr>
            </a:lvl1pPr>
          </a:lstStyle>
          <a:p>
            <a:pPr lvl="0"/>
            <a:r>
              <a:rPr lang="en-US"/>
              <a:t>Click to add text</a:t>
            </a:r>
            <a:endParaRPr lang="ru-RU"/>
          </a:p>
        </p:txBody>
      </p:sp>
      <p:sp>
        <p:nvSpPr>
          <p:cNvPr id="24" name="Text 9"/>
          <p:cNvSpPr>
            <a:spLocks noGrp="1"/>
          </p:cNvSpPr>
          <p:nvPr>
            <p:ph type="body" sz="quarter" idx="12" hasCustomPrompt="1"/>
          </p:nvPr>
        </p:nvSpPr>
        <p:spPr>
          <a:xfrm>
            <a:off x="1672411" y="1926280"/>
            <a:ext cx="2266316" cy="524026"/>
          </a:xfrm>
        </p:spPr>
        <p:txBody>
          <a:bodyPr anchor="ctr">
            <a:noAutofit/>
          </a:bodyPr>
          <a:lstStyle>
            <a:lvl1pPr>
              <a:lnSpc>
                <a:spcPct val="100000"/>
              </a:lnSpc>
              <a:defRPr lang="ru-RU" sz="1350" kern="1200" baseline="0" dirty="0">
                <a:solidFill>
                  <a:schemeClr val="tx1">
                    <a:lumMod val="75000"/>
                    <a:lumOff val="25000"/>
                  </a:schemeClr>
                </a:solidFill>
                <a:latin typeface="+mj-lt"/>
                <a:ea typeface="Open Sans Semibold" panose="020B0706030804020204" pitchFamily="34" charset="0"/>
                <a:cs typeface="Open Sans Semibold" panose="020B0706030804020204" pitchFamily="34" charset="0"/>
              </a:defRPr>
            </a:lvl1pPr>
          </a:lstStyle>
          <a:p>
            <a:pPr marL="0" lvl="0" indent="0" algn="l" defTabSz="685800" rtl="0" eaLnBrk="1" latinLnBrk="0" hangingPunct="1">
              <a:lnSpc>
                <a:spcPct val="130000"/>
              </a:lnSpc>
              <a:spcBef>
                <a:spcPts val="338"/>
              </a:spcBef>
              <a:spcAft>
                <a:spcPts val="338"/>
              </a:spcAft>
              <a:buFont typeface="Arial" panose="020B0604020202020204" pitchFamily="34" charset="0"/>
              <a:buNone/>
            </a:pPr>
            <a:r>
              <a:rPr lang="en-US"/>
              <a:t>Click to add text</a:t>
            </a:r>
            <a:endParaRPr lang="ru-RU"/>
          </a:p>
        </p:txBody>
      </p:sp>
      <p:sp>
        <p:nvSpPr>
          <p:cNvPr id="16" name="Title"/>
          <p:cNvSpPr>
            <a:spLocks noGrp="1"/>
          </p:cNvSpPr>
          <p:nvPr>
            <p:ph type="title" hasCustomPrompt="1"/>
          </p:nvPr>
        </p:nvSpPr>
        <p:spPr>
          <a:xfrm>
            <a:off x="647700" y="289656"/>
            <a:ext cx="7886700" cy="787862"/>
          </a:xfrm>
          <a:prstGeom prst="rect">
            <a:avLst/>
          </a:prstGeom>
        </p:spPr>
        <p:txBody>
          <a:bodyPr vert="horz" lIns="91440" tIns="45720" rIns="91440" bIns="45720" rtlCol="0" anchor="b">
            <a:noAutofit/>
          </a:bodyPr>
          <a:lstStyle>
            <a:lvl1pPr>
              <a:defRPr sz="2550">
                <a:solidFill>
                  <a:schemeClr val="tx1">
                    <a:lumMod val="75000"/>
                    <a:lumOff val="25000"/>
                  </a:schemeClr>
                </a:solidFill>
              </a:defRPr>
            </a:lvl1pPr>
          </a:lstStyle>
          <a:p>
            <a:r>
              <a:rPr lang="en-US"/>
              <a:t>Click to add title</a:t>
            </a:r>
            <a:endParaRPr lang="ru-RU"/>
          </a:p>
        </p:txBody>
      </p:sp>
    </p:spTree>
    <p:custDataLst>
      <p:tags r:id="rId1"/>
    </p:custDataLst>
    <p:extLst>
      <p:ext uri="{BB962C8B-B14F-4D97-AF65-F5344CB8AC3E}">
        <p14:creationId xmlns:p14="http://schemas.microsoft.com/office/powerpoint/2010/main" val="447443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mage, chart, graph">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57E2106-1172-1200-2CA0-49DEFC674DAF}"/>
              </a:ext>
            </a:extLst>
          </p:cNvPr>
          <p:cNvSpPr>
            <a:spLocks noGrp="1"/>
          </p:cNvSpPr>
          <p:nvPr>
            <p:ph type="title" hasCustomPrompt="1"/>
          </p:nvPr>
        </p:nvSpPr>
        <p:spPr>
          <a:xfrm>
            <a:off x="422453" y="498409"/>
            <a:ext cx="8121473" cy="497767"/>
          </a:xfrm>
          <a:prstGeom prst="rect">
            <a:avLst/>
          </a:prstGeom>
        </p:spPr>
        <p:txBody>
          <a:bodyPr/>
          <a:lstStyle>
            <a:lvl1pPr algn="l">
              <a:defRPr sz="3600" b="1" i="0">
                <a:solidFill>
                  <a:schemeClr val="tx1"/>
                </a:solidFill>
                <a:latin typeface="Arial"/>
                <a:cs typeface="Arial"/>
              </a:defRPr>
            </a:lvl1pPr>
          </a:lstStyle>
          <a:p>
            <a:r>
              <a:rPr lang="en-US"/>
              <a:t>Image, chart or graph title</a:t>
            </a:r>
          </a:p>
        </p:txBody>
      </p:sp>
      <p:sp>
        <p:nvSpPr>
          <p:cNvPr id="5" name="Picture Placeholder 6">
            <a:extLst>
              <a:ext uri="{FF2B5EF4-FFF2-40B4-BE49-F238E27FC236}">
                <a16:creationId xmlns:a16="http://schemas.microsoft.com/office/drawing/2014/main" id="{660E3D43-A4DE-7536-DCEF-E73525F63518}"/>
              </a:ext>
            </a:extLst>
          </p:cNvPr>
          <p:cNvSpPr>
            <a:spLocks noGrp="1"/>
          </p:cNvSpPr>
          <p:nvPr>
            <p:ph type="pic" sz="quarter" idx="10"/>
          </p:nvPr>
        </p:nvSpPr>
        <p:spPr>
          <a:xfrm>
            <a:off x="422453" y="1232275"/>
            <a:ext cx="8121473" cy="3080394"/>
          </a:xfrm>
          <a:prstGeom prst="rect">
            <a:avLst/>
          </a:prstGeom>
        </p:spPr>
        <p:txBody>
          <a:bodyPr vert="horz"/>
          <a:lstStyle>
            <a:lvl1pPr algn="ctr">
              <a:defRPr baseline="0">
                <a:solidFill>
                  <a:schemeClr val="bg1">
                    <a:lumMod val="65000"/>
                  </a:schemeClr>
                </a:solidFill>
                <a:latin typeface="Arial"/>
              </a:defRPr>
            </a:lvl1pPr>
          </a:lstStyle>
          <a:p>
            <a:endParaRPr lang="en-US"/>
          </a:p>
          <a:p>
            <a:endParaRPr lang="en-US"/>
          </a:p>
          <a:p>
            <a:r>
              <a:rPr lang="en-US"/>
              <a:t>Insert image, chart or graph</a:t>
            </a:r>
          </a:p>
        </p:txBody>
      </p:sp>
    </p:spTree>
    <p:extLst>
      <p:ext uri="{BB962C8B-B14F-4D97-AF65-F5344CB8AC3E}">
        <p14:creationId xmlns:p14="http://schemas.microsoft.com/office/powerpoint/2010/main" val="547272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1_70/30 Picture Left">
    <p:spTree>
      <p:nvGrpSpPr>
        <p:cNvPr id="1" name=""/>
        <p:cNvGrpSpPr/>
        <p:nvPr/>
      </p:nvGrpSpPr>
      <p:grpSpPr>
        <a:xfrm>
          <a:off x="0" y="0"/>
          <a:ext cx="0" cy="0"/>
          <a:chOff x="0" y="0"/>
          <a:chExt cx="0" cy="0"/>
        </a:xfrm>
      </p:grpSpPr>
      <p:sp>
        <p:nvSpPr>
          <p:cNvPr id="14" name="Picture 1"/>
          <p:cNvSpPr>
            <a:spLocks noGrp="1"/>
          </p:cNvSpPr>
          <p:nvPr>
            <p:ph type="pic" sz="quarter" idx="17" hasCustomPrompt="1"/>
          </p:nvPr>
        </p:nvSpPr>
        <p:spPr>
          <a:xfrm>
            <a:off x="-783" y="0"/>
            <a:ext cx="3160364" cy="5143500"/>
          </a:xfrm>
        </p:spPr>
        <p:txBody>
          <a:bodyPr>
            <a:noAutofit/>
          </a:bodyPr>
          <a:lstStyle>
            <a:lvl1pPr>
              <a:defRPr>
                <a:solidFill>
                  <a:schemeClr val="tx1">
                    <a:lumMod val="50000"/>
                    <a:lumOff val="50000"/>
                  </a:schemeClr>
                </a:solidFill>
              </a:defRPr>
            </a:lvl1pPr>
          </a:lstStyle>
          <a:p>
            <a:r>
              <a:rPr lang="en-US"/>
              <a:t>Click icon to add picture</a:t>
            </a:r>
            <a:endParaRPr lang="ru-RU"/>
          </a:p>
        </p:txBody>
      </p:sp>
      <p:sp>
        <p:nvSpPr>
          <p:cNvPr id="19" name="Text 1"/>
          <p:cNvSpPr>
            <a:spLocks noGrp="1"/>
          </p:cNvSpPr>
          <p:nvPr>
            <p:ph type="body" sz="quarter" idx="28" hasCustomPrompt="1"/>
          </p:nvPr>
        </p:nvSpPr>
        <p:spPr>
          <a:xfrm>
            <a:off x="4251085" y="3585699"/>
            <a:ext cx="3675775" cy="768388"/>
          </a:xfrm>
        </p:spPr>
        <p:txBody>
          <a:bodyPr>
            <a:noAutofit/>
          </a:bodyPr>
          <a:lstStyle>
            <a:lvl1pPr>
              <a:lnSpc>
                <a:spcPct val="130000"/>
              </a:lnSpc>
              <a:defRPr lang="ru-RU" sz="1050" kern="1200" dirty="0">
                <a:solidFill>
                  <a:schemeClr val="tx1">
                    <a:lumMod val="65000"/>
                    <a:lumOff val="35000"/>
                  </a:schemeClr>
                </a:solidFill>
                <a:latin typeface="+mn-lt"/>
                <a:ea typeface="Open Sans" panose="020B0606030504020204" pitchFamily="34" charset="0"/>
                <a:cs typeface="Open Sans" panose="020B0606030504020204" pitchFamily="34" charset="0"/>
              </a:defRPr>
            </a:lvl1pPr>
          </a:lstStyle>
          <a:p>
            <a:pPr lvl="0"/>
            <a:r>
              <a:rPr lang="en-US"/>
              <a:t>Click to add text</a:t>
            </a:r>
            <a:endParaRPr lang="ru-RU"/>
          </a:p>
        </p:txBody>
      </p:sp>
      <p:sp>
        <p:nvSpPr>
          <p:cNvPr id="18" name="Text 2"/>
          <p:cNvSpPr>
            <a:spLocks noGrp="1"/>
          </p:cNvSpPr>
          <p:nvPr>
            <p:ph type="body" sz="quarter" idx="27" hasCustomPrompt="1"/>
          </p:nvPr>
        </p:nvSpPr>
        <p:spPr>
          <a:xfrm>
            <a:off x="4251086" y="2571750"/>
            <a:ext cx="3675775" cy="927268"/>
          </a:xfrm>
        </p:spPr>
        <p:txBody>
          <a:bodyPr>
            <a:noAutofit/>
          </a:bodyPr>
          <a:lstStyle>
            <a:lvl1pPr>
              <a:lnSpc>
                <a:spcPct val="130000"/>
              </a:lnSpc>
              <a:defRPr lang="ru-RU" sz="1050" kern="1200" dirty="0">
                <a:solidFill>
                  <a:schemeClr val="tx1">
                    <a:lumMod val="65000"/>
                    <a:lumOff val="35000"/>
                  </a:schemeClr>
                </a:solidFill>
                <a:latin typeface="+mn-lt"/>
                <a:ea typeface="Open Sans" panose="020B0606030504020204" pitchFamily="34" charset="0"/>
                <a:cs typeface="Open Sans" panose="020B0606030504020204" pitchFamily="34" charset="0"/>
              </a:defRPr>
            </a:lvl1pPr>
          </a:lstStyle>
          <a:p>
            <a:pPr lvl="0"/>
            <a:r>
              <a:rPr lang="en-US"/>
              <a:t>Click to add text</a:t>
            </a:r>
            <a:endParaRPr lang="ru-RU"/>
          </a:p>
        </p:txBody>
      </p:sp>
      <p:sp>
        <p:nvSpPr>
          <p:cNvPr id="12" name="Text 3"/>
          <p:cNvSpPr>
            <a:spLocks noGrp="1"/>
          </p:cNvSpPr>
          <p:nvPr>
            <p:ph type="body" sz="quarter" idx="16" hasCustomPrompt="1"/>
          </p:nvPr>
        </p:nvSpPr>
        <p:spPr>
          <a:xfrm>
            <a:off x="4251087" y="1723868"/>
            <a:ext cx="3675775" cy="768388"/>
          </a:xfrm>
        </p:spPr>
        <p:txBody>
          <a:bodyPr>
            <a:noAutofit/>
          </a:bodyPr>
          <a:lstStyle>
            <a:lvl1pPr>
              <a:lnSpc>
                <a:spcPct val="130000"/>
              </a:lnSpc>
              <a:defRPr lang="ru-RU" sz="1050" kern="1200" dirty="0">
                <a:solidFill>
                  <a:schemeClr val="tx1">
                    <a:lumMod val="65000"/>
                    <a:lumOff val="35000"/>
                  </a:schemeClr>
                </a:solidFill>
                <a:latin typeface="+mn-lt"/>
                <a:ea typeface="Open Sans" panose="020B0606030504020204" pitchFamily="34" charset="0"/>
                <a:cs typeface="Open Sans" panose="020B0606030504020204" pitchFamily="34" charset="0"/>
              </a:defRPr>
            </a:lvl1pPr>
          </a:lstStyle>
          <a:p>
            <a:pPr lvl="0"/>
            <a:r>
              <a:rPr lang="en-US"/>
              <a:t>Click to add text</a:t>
            </a:r>
            <a:endParaRPr lang="ru-RU"/>
          </a:p>
        </p:txBody>
      </p:sp>
      <p:sp>
        <p:nvSpPr>
          <p:cNvPr id="7" name="Title"/>
          <p:cNvSpPr>
            <a:spLocks noGrp="1"/>
          </p:cNvSpPr>
          <p:nvPr>
            <p:ph type="title" hasCustomPrompt="1"/>
          </p:nvPr>
        </p:nvSpPr>
        <p:spPr>
          <a:xfrm>
            <a:off x="3787347" y="644637"/>
            <a:ext cx="3348681" cy="787862"/>
          </a:xfrm>
          <a:prstGeom prst="rect">
            <a:avLst/>
          </a:prstGeom>
        </p:spPr>
        <p:txBody>
          <a:bodyPr vert="horz" lIns="91440" tIns="45720" rIns="91440" bIns="45720" rtlCol="0" anchor="b">
            <a:noAutofit/>
          </a:bodyPr>
          <a:lstStyle>
            <a:lvl1pPr>
              <a:defRPr sz="2100">
                <a:solidFill>
                  <a:schemeClr val="tx1">
                    <a:lumMod val="75000"/>
                    <a:lumOff val="25000"/>
                  </a:schemeClr>
                </a:solidFill>
              </a:defRPr>
            </a:lvl1pPr>
          </a:lstStyle>
          <a:p>
            <a:r>
              <a:rPr lang="en-US"/>
              <a:t>Click to add title</a:t>
            </a:r>
            <a:endParaRPr lang="ru-RU"/>
          </a:p>
        </p:txBody>
      </p:sp>
    </p:spTree>
    <p:custDataLst>
      <p:tags r:id="rId1"/>
    </p:custDataLst>
    <p:extLst>
      <p:ext uri="{BB962C8B-B14F-4D97-AF65-F5344CB8AC3E}">
        <p14:creationId xmlns:p14="http://schemas.microsoft.com/office/powerpoint/2010/main" val="18445141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18D16-9EC5-36C2-DF34-F58427DC0B85}"/>
              </a:ext>
            </a:extLst>
          </p:cNvPr>
          <p:cNvSpPr>
            <a:spLocks noGrp="1"/>
          </p:cNvSpPr>
          <p:nvPr>
            <p:ph type="title" hasCustomPrompt="1"/>
          </p:nvPr>
        </p:nvSpPr>
        <p:spPr>
          <a:xfrm>
            <a:off x="422453" y="2074862"/>
            <a:ext cx="1733449" cy="993775"/>
          </a:xfrm>
        </p:spPr>
        <p:txBody>
          <a:bodyPr/>
          <a:lstStyle/>
          <a:p>
            <a:r>
              <a:rPr lang="en-US"/>
              <a:t>Title</a:t>
            </a:r>
          </a:p>
        </p:txBody>
      </p:sp>
      <p:sp>
        <p:nvSpPr>
          <p:cNvPr id="5" name="Picture Placeholder 4">
            <a:extLst>
              <a:ext uri="{FF2B5EF4-FFF2-40B4-BE49-F238E27FC236}">
                <a16:creationId xmlns:a16="http://schemas.microsoft.com/office/drawing/2014/main" id="{6E463587-CEA3-624E-8D32-75BB9232F32C}"/>
              </a:ext>
            </a:extLst>
          </p:cNvPr>
          <p:cNvSpPr>
            <a:spLocks noGrp="1"/>
          </p:cNvSpPr>
          <p:nvPr>
            <p:ph type="pic" sz="quarter" idx="10"/>
          </p:nvPr>
        </p:nvSpPr>
        <p:spPr>
          <a:xfrm>
            <a:off x="2319338" y="981075"/>
            <a:ext cx="1308100" cy="1308100"/>
          </a:xfrm>
        </p:spPr>
        <p:txBody>
          <a:bodyPr/>
          <a:lstStyle/>
          <a:p>
            <a:endParaRPr lang="en-US"/>
          </a:p>
        </p:txBody>
      </p:sp>
      <p:sp>
        <p:nvSpPr>
          <p:cNvPr id="8" name="Text Placeholder 7">
            <a:extLst>
              <a:ext uri="{FF2B5EF4-FFF2-40B4-BE49-F238E27FC236}">
                <a16:creationId xmlns:a16="http://schemas.microsoft.com/office/drawing/2014/main" id="{360D1141-6580-EF0B-1F21-47C04509BEE1}"/>
              </a:ext>
            </a:extLst>
          </p:cNvPr>
          <p:cNvSpPr>
            <a:spLocks noGrp="1"/>
          </p:cNvSpPr>
          <p:nvPr>
            <p:ph type="body" sz="quarter" idx="11" hasCustomPrompt="1"/>
          </p:nvPr>
        </p:nvSpPr>
        <p:spPr>
          <a:xfrm>
            <a:off x="2284413" y="2527300"/>
            <a:ext cx="1343412" cy="203200"/>
          </a:xfrm>
        </p:spPr>
        <p:txBody>
          <a:bodyPr/>
          <a:lstStyle>
            <a:lvl1pPr>
              <a:defRPr b="1">
                <a:solidFill>
                  <a:schemeClr val="tx2"/>
                </a:solidFill>
              </a:defRPr>
            </a:lvl1pPr>
          </a:lstStyle>
          <a:p>
            <a:pPr lvl="0"/>
            <a:r>
              <a:rPr lang="en-US"/>
              <a:t>NAME HERE</a:t>
            </a:r>
          </a:p>
        </p:txBody>
      </p:sp>
      <p:sp>
        <p:nvSpPr>
          <p:cNvPr id="9" name="Text Placeholder 7">
            <a:extLst>
              <a:ext uri="{FF2B5EF4-FFF2-40B4-BE49-F238E27FC236}">
                <a16:creationId xmlns:a16="http://schemas.microsoft.com/office/drawing/2014/main" id="{B98227EB-EE76-BB28-B420-9365520859AB}"/>
              </a:ext>
            </a:extLst>
          </p:cNvPr>
          <p:cNvSpPr>
            <a:spLocks noGrp="1"/>
          </p:cNvSpPr>
          <p:nvPr>
            <p:ph type="body" sz="quarter" idx="12" hasCustomPrompt="1"/>
          </p:nvPr>
        </p:nvSpPr>
        <p:spPr>
          <a:xfrm>
            <a:off x="2284413" y="2686050"/>
            <a:ext cx="1343412" cy="203200"/>
          </a:xfrm>
        </p:spPr>
        <p:txBody>
          <a:bodyPr/>
          <a:lstStyle>
            <a:lvl1pPr>
              <a:defRPr b="0">
                <a:solidFill>
                  <a:schemeClr val="tx2"/>
                </a:solidFill>
              </a:defRPr>
            </a:lvl1pPr>
          </a:lstStyle>
          <a:p>
            <a:pPr lvl="0"/>
            <a:r>
              <a:rPr lang="en-US"/>
              <a:t>Title</a:t>
            </a:r>
          </a:p>
        </p:txBody>
      </p:sp>
      <p:cxnSp>
        <p:nvCxnSpPr>
          <p:cNvPr id="11" name="Straight Connector 10">
            <a:extLst>
              <a:ext uri="{FF2B5EF4-FFF2-40B4-BE49-F238E27FC236}">
                <a16:creationId xmlns:a16="http://schemas.microsoft.com/office/drawing/2014/main" id="{8D1DAFDD-C6B9-488A-79C6-22978F29F9DB}"/>
              </a:ext>
            </a:extLst>
          </p:cNvPr>
          <p:cNvCxnSpPr>
            <a:cxnSpLocks/>
          </p:cNvCxnSpPr>
          <p:nvPr userDrawn="1"/>
        </p:nvCxnSpPr>
        <p:spPr>
          <a:xfrm>
            <a:off x="2319338" y="2924175"/>
            <a:ext cx="1308100" cy="0"/>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14" name="Text Placeholder 13">
            <a:extLst>
              <a:ext uri="{FF2B5EF4-FFF2-40B4-BE49-F238E27FC236}">
                <a16:creationId xmlns:a16="http://schemas.microsoft.com/office/drawing/2014/main" id="{516348C7-4BAA-918C-3828-51DBC20F7D17}"/>
              </a:ext>
            </a:extLst>
          </p:cNvPr>
          <p:cNvSpPr>
            <a:spLocks noGrp="1"/>
          </p:cNvSpPr>
          <p:nvPr>
            <p:ph type="body" sz="quarter" idx="13"/>
          </p:nvPr>
        </p:nvSpPr>
        <p:spPr>
          <a:xfrm>
            <a:off x="2284027" y="2981326"/>
            <a:ext cx="1343411" cy="914394"/>
          </a:xfrm>
        </p:spPr>
        <p:txBody>
          <a:bodyPr>
            <a:normAutofit/>
          </a:bodyPr>
          <a:lstStyle>
            <a:lvl1pPr>
              <a:defRPr sz="800">
                <a:solidFill>
                  <a:schemeClr val="tx1"/>
                </a:solidFill>
              </a:defRPr>
            </a:lvl1pPr>
          </a:lstStyle>
          <a:p>
            <a:pPr lvl="0"/>
            <a:r>
              <a:rPr lang="en-US"/>
              <a:t>Click to edit Master text styles</a:t>
            </a:r>
          </a:p>
        </p:txBody>
      </p:sp>
      <p:sp>
        <p:nvSpPr>
          <p:cNvPr id="15" name="Picture Placeholder 4">
            <a:extLst>
              <a:ext uri="{FF2B5EF4-FFF2-40B4-BE49-F238E27FC236}">
                <a16:creationId xmlns:a16="http://schemas.microsoft.com/office/drawing/2014/main" id="{603BE944-2DB6-74AE-1F28-2EB6007BF2ED}"/>
              </a:ext>
            </a:extLst>
          </p:cNvPr>
          <p:cNvSpPr>
            <a:spLocks noGrp="1"/>
          </p:cNvSpPr>
          <p:nvPr>
            <p:ph type="pic" sz="quarter" idx="14"/>
          </p:nvPr>
        </p:nvSpPr>
        <p:spPr>
          <a:xfrm>
            <a:off x="3958770" y="981075"/>
            <a:ext cx="1308100" cy="1308100"/>
          </a:xfrm>
        </p:spPr>
        <p:txBody>
          <a:bodyPr/>
          <a:lstStyle/>
          <a:p>
            <a:endParaRPr lang="en-US"/>
          </a:p>
        </p:txBody>
      </p:sp>
      <p:sp>
        <p:nvSpPr>
          <p:cNvPr id="16" name="Text Placeholder 7">
            <a:extLst>
              <a:ext uri="{FF2B5EF4-FFF2-40B4-BE49-F238E27FC236}">
                <a16:creationId xmlns:a16="http://schemas.microsoft.com/office/drawing/2014/main" id="{00C6B422-C131-F5F5-DD07-242EE00C66E7}"/>
              </a:ext>
            </a:extLst>
          </p:cNvPr>
          <p:cNvSpPr>
            <a:spLocks noGrp="1"/>
          </p:cNvSpPr>
          <p:nvPr>
            <p:ph type="body" sz="quarter" idx="15" hasCustomPrompt="1"/>
          </p:nvPr>
        </p:nvSpPr>
        <p:spPr>
          <a:xfrm>
            <a:off x="3923845" y="2527300"/>
            <a:ext cx="1343412" cy="203200"/>
          </a:xfrm>
        </p:spPr>
        <p:txBody>
          <a:bodyPr/>
          <a:lstStyle>
            <a:lvl1pPr>
              <a:defRPr b="1">
                <a:solidFill>
                  <a:schemeClr val="tx2"/>
                </a:solidFill>
              </a:defRPr>
            </a:lvl1pPr>
          </a:lstStyle>
          <a:p>
            <a:pPr lvl="0"/>
            <a:r>
              <a:rPr lang="en-US"/>
              <a:t>NAME HERE</a:t>
            </a:r>
          </a:p>
        </p:txBody>
      </p:sp>
      <p:sp>
        <p:nvSpPr>
          <p:cNvPr id="17" name="Text Placeholder 7">
            <a:extLst>
              <a:ext uri="{FF2B5EF4-FFF2-40B4-BE49-F238E27FC236}">
                <a16:creationId xmlns:a16="http://schemas.microsoft.com/office/drawing/2014/main" id="{D9041E5E-420C-ECF5-BBDE-AA276CB7F053}"/>
              </a:ext>
            </a:extLst>
          </p:cNvPr>
          <p:cNvSpPr>
            <a:spLocks noGrp="1"/>
          </p:cNvSpPr>
          <p:nvPr>
            <p:ph type="body" sz="quarter" idx="16" hasCustomPrompt="1"/>
          </p:nvPr>
        </p:nvSpPr>
        <p:spPr>
          <a:xfrm>
            <a:off x="3923845" y="2686050"/>
            <a:ext cx="1343412" cy="203200"/>
          </a:xfrm>
        </p:spPr>
        <p:txBody>
          <a:bodyPr/>
          <a:lstStyle>
            <a:lvl1pPr>
              <a:defRPr b="0">
                <a:solidFill>
                  <a:schemeClr val="tx2"/>
                </a:solidFill>
              </a:defRPr>
            </a:lvl1pPr>
          </a:lstStyle>
          <a:p>
            <a:pPr lvl="0"/>
            <a:r>
              <a:rPr lang="en-US"/>
              <a:t>Title</a:t>
            </a:r>
          </a:p>
        </p:txBody>
      </p:sp>
      <p:cxnSp>
        <p:nvCxnSpPr>
          <p:cNvPr id="18" name="Straight Connector 17">
            <a:extLst>
              <a:ext uri="{FF2B5EF4-FFF2-40B4-BE49-F238E27FC236}">
                <a16:creationId xmlns:a16="http://schemas.microsoft.com/office/drawing/2014/main" id="{8F0001D8-F55C-C15D-1B8E-3A8703AA8E4F}"/>
              </a:ext>
            </a:extLst>
          </p:cNvPr>
          <p:cNvCxnSpPr>
            <a:cxnSpLocks/>
          </p:cNvCxnSpPr>
          <p:nvPr userDrawn="1"/>
        </p:nvCxnSpPr>
        <p:spPr>
          <a:xfrm>
            <a:off x="3958770" y="2924175"/>
            <a:ext cx="1308100" cy="0"/>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19" name="Text Placeholder 13">
            <a:extLst>
              <a:ext uri="{FF2B5EF4-FFF2-40B4-BE49-F238E27FC236}">
                <a16:creationId xmlns:a16="http://schemas.microsoft.com/office/drawing/2014/main" id="{ACC2A9C8-435C-607C-84BE-4ACAD1C71256}"/>
              </a:ext>
            </a:extLst>
          </p:cNvPr>
          <p:cNvSpPr>
            <a:spLocks noGrp="1"/>
          </p:cNvSpPr>
          <p:nvPr>
            <p:ph type="body" sz="quarter" idx="17"/>
          </p:nvPr>
        </p:nvSpPr>
        <p:spPr>
          <a:xfrm>
            <a:off x="3923459" y="2981326"/>
            <a:ext cx="1343411" cy="914394"/>
          </a:xfrm>
        </p:spPr>
        <p:txBody>
          <a:bodyPr>
            <a:normAutofit/>
          </a:bodyPr>
          <a:lstStyle>
            <a:lvl1pPr>
              <a:defRPr sz="800">
                <a:solidFill>
                  <a:schemeClr val="tx1"/>
                </a:solidFill>
              </a:defRPr>
            </a:lvl1pPr>
          </a:lstStyle>
          <a:p>
            <a:pPr lvl="0"/>
            <a:r>
              <a:rPr lang="en-US"/>
              <a:t>Click to edit Master text styles</a:t>
            </a:r>
          </a:p>
        </p:txBody>
      </p:sp>
      <p:sp>
        <p:nvSpPr>
          <p:cNvPr id="20" name="Picture Placeholder 4">
            <a:extLst>
              <a:ext uri="{FF2B5EF4-FFF2-40B4-BE49-F238E27FC236}">
                <a16:creationId xmlns:a16="http://schemas.microsoft.com/office/drawing/2014/main" id="{AF855E0D-AD76-7535-C33B-C90EE5243401}"/>
              </a:ext>
            </a:extLst>
          </p:cNvPr>
          <p:cNvSpPr>
            <a:spLocks noGrp="1"/>
          </p:cNvSpPr>
          <p:nvPr>
            <p:ph type="pic" sz="quarter" idx="18"/>
          </p:nvPr>
        </p:nvSpPr>
        <p:spPr>
          <a:xfrm>
            <a:off x="5598201" y="981075"/>
            <a:ext cx="1308100" cy="1308100"/>
          </a:xfrm>
        </p:spPr>
        <p:txBody>
          <a:bodyPr/>
          <a:lstStyle/>
          <a:p>
            <a:endParaRPr lang="en-US"/>
          </a:p>
        </p:txBody>
      </p:sp>
      <p:sp>
        <p:nvSpPr>
          <p:cNvPr id="21" name="Text Placeholder 7">
            <a:extLst>
              <a:ext uri="{FF2B5EF4-FFF2-40B4-BE49-F238E27FC236}">
                <a16:creationId xmlns:a16="http://schemas.microsoft.com/office/drawing/2014/main" id="{20665606-7F25-CEAB-747E-AA880B73D6BA}"/>
              </a:ext>
            </a:extLst>
          </p:cNvPr>
          <p:cNvSpPr>
            <a:spLocks noGrp="1"/>
          </p:cNvSpPr>
          <p:nvPr>
            <p:ph type="body" sz="quarter" idx="19" hasCustomPrompt="1"/>
          </p:nvPr>
        </p:nvSpPr>
        <p:spPr>
          <a:xfrm>
            <a:off x="5563276" y="2527300"/>
            <a:ext cx="1343412" cy="203200"/>
          </a:xfrm>
        </p:spPr>
        <p:txBody>
          <a:bodyPr/>
          <a:lstStyle>
            <a:lvl1pPr>
              <a:defRPr b="1">
                <a:solidFill>
                  <a:schemeClr val="tx2"/>
                </a:solidFill>
              </a:defRPr>
            </a:lvl1pPr>
          </a:lstStyle>
          <a:p>
            <a:pPr lvl="0"/>
            <a:r>
              <a:rPr lang="en-US"/>
              <a:t>NAME HERE</a:t>
            </a:r>
          </a:p>
        </p:txBody>
      </p:sp>
      <p:sp>
        <p:nvSpPr>
          <p:cNvPr id="22" name="Text Placeholder 7">
            <a:extLst>
              <a:ext uri="{FF2B5EF4-FFF2-40B4-BE49-F238E27FC236}">
                <a16:creationId xmlns:a16="http://schemas.microsoft.com/office/drawing/2014/main" id="{84EC73CA-3408-5CFE-75B6-ECF1B2AA9941}"/>
              </a:ext>
            </a:extLst>
          </p:cNvPr>
          <p:cNvSpPr>
            <a:spLocks noGrp="1"/>
          </p:cNvSpPr>
          <p:nvPr>
            <p:ph type="body" sz="quarter" idx="20" hasCustomPrompt="1"/>
          </p:nvPr>
        </p:nvSpPr>
        <p:spPr>
          <a:xfrm>
            <a:off x="5563276" y="2686050"/>
            <a:ext cx="1343412" cy="203200"/>
          </a:xfrm>
        </p:spPr>
        <p:txBody>
          <a:bodyPr/>
          <a:lstStyle>
            <a:lvl1pPr>
              <a:defRPr b="0">
                <a:solidFill>
                  <a:schemeClr val="tx2"/>
                </a:solidFill>
              </a:defRPr>
            </a:lvl1pPr>
          </a:lstStyle>
          <a:p>
            <a:pPr lvl="0"/>
            <a:r>
              <a:rPr lang="en-US"/>
              <a:t>Title</a:t>
            </a:r>
          </a:p>
        </p:txBody>
      </p:sp>
      <p:cxnSp>
        <p:nvCxnSpPr>
          <p:cNvPr id="23" name="Straight Connector 22">
            <a:extLst>
              <a:ext uri="{FF2B5EF4-FFF2-40B4-BE49-F238E27FC236}">
                <a16:creationId xmlns:a16="http://schemas.microsoft.com/office/drawing/2014/main" id="{158EC17F-8D2B-8FB2-9452-6B3AC459819C}"/>
              </a:ext>
            </a:extLst>
          </p:cNvPr>
          <p:cNvCxnSpPr>
            <a:cxnSpLocks/>
          </p:cNvCxnSpPr>
          <p:nvPr userDrawn="1"/>
        </p:nvCxnSpPr>
        <p:spPr>
          <a:xfrm>
            <a:off x="5598201" y="2924175"/>
            <a:ext cx="1308100" cy="0"/>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24" name="Text Placeholder 13">
            <a:extLst>
              <a:ext uri="{FF2B5EF4-FFF2-40B4-BE49-F238E27FC236}">
                <a16:creationId xmlns:a16="http://schemas.microsoft.com/office/drawing/2014/main" id="{81D7CB49-7709-1D44-382A-40B83F28D089}"/>
              </a:ext>
            </a:extLst>
          </p:cNvPr>
          <p:cNvSpPr>
            <a:spLocks noGrp="1"/>
          </p:cNvSpPr>
          <p:nvPr>
            <p:ph type="body" sz="quarter" idx="21"/>
          </p:nvPr>
        </p:nvSpPr>
        <p:spPr>
          <a:xfrm>
            <a:off x="5562890" y="2981326"/>
            <a:ext cx="1343411" cy="914394"/>
          </a:xfrm>
        </p:spPr>
        <p:txBody>
          <a:bodyPr>
            <a:normAutofit/>
          </a:bodyPr>
          <a:lstStyle>
            <a:lvl1pPr>
              <a:defRPr sz="800">
                <a:solidFill>
                  <a:schemeClr val="tx1"/>
                </a:solidFill>
              </a:defRPr>
            </a:lvl1pPr>
          </a:lstStyle>
          <a:p>
            <a:pPr lvl="0"/>
            <a:r>
              <a:rPr lang="en-US"/>
              <a:t>Click to edit Master text styles</a:t>
            </a:r>
          </a:p>
        </p:txBody>
      </p:sp>
      <p:sp>
        <p:nvSpPr>
          <p:cNvPr id="25" name="Picture Placeholder 4">
            <a:extLst>
              <a:ext uri="{FF2B5EF4-FFF2-40B4-BE49-F238E27FC236}">
                <a16:creationId xmlns:a16="http://schemas.microsoft.com/office/drawing/2014/main" id="{8644AE13-C7E1-086D-AA3F-064588E66135}"/>
              </a:ext>
            </a:extLst>
          </p:cNvPr>
          <p:cNvSpPr>
            <a:spLocks noGrp="1"/>
          </p:cNvSpPr>
          <p:nvPr>
            <p:ph type="pic" sz="quarter" idx="22"/>
          </p:nvPr>
        </p:nvSpPr>
        <p:spPr>
          <a:xfrm>
            <a:off x="7272943" y="981075"/>
            <a:ext cx="1308100" cy="1308100"/>
          </a:xfrm>
        </p:spPr>
        <p:txBody>
          <a:bodyPr/>
          <a:lstStyle/>
          <a:p>
            <a:endParaRPr lang="en-US"/>
          </a:p>
        </p:txBody>
      </p:sp>
      <p:sp>
        <p:nvSpPr>
          <p:cNvPr id="26" name="Text Placeholder 7">
            <a:extLst>
              <a:ext uri="{FF2B5EF4-FFF2-40B4-BE49-F238E27FC236}">
                <a16:creationId xmlns:a16="http://schemas.microsoft.com/office/drawing/2014/main" id="{60B13C23-4705-75AB-D420-7304D8D77E06}"/>
              </a:ext>
            </a:extLst>
          </p:cNvPr>
          <p:cNvSpPr>
            <a:spLocks noGrp="1"/>
          </p:cNvSpPr>
          <p:nvPr>
            <p:ph type="body" sz="quarter" idx="23" hasCustomPrompt="1"/>
          </p:nvPr>
        </p:nvSpPr>
        <p:spPr>
          <a:xfrm>
            <a:off x="7238018" y="2527300"/>
            <a:ext cx="1343412" cy="203200"/>
          </a:xfrm>
        </p:spPr>
        <p:txBody>
          <a:bodyPr/>
          <a:lstStyle>
            <a:lvl1pPr>
              <a:defRPr b="1">
                <a:solidFill>
                  <a:schemeClr val="tx2"/>
                </a:solidFill>
              </a:defRPr>
            </a:lvl1pPr>
          </a:lstStyle>
          <a:p>
            <a:pPr lvl="0"/>
            <a:r>
              <a:rPr lang="en-US"/>
              <a:t>NAME HERE</a:t>
            </a:r>
          </a:p>
        </p:txBody>
      </p:sp>
      <p:sp>
        <p:nvSpPr>
          <p:cNvPr id="27" name="Text Placeholder 7">
            <a:extLst>
              <a:ext uri="{FF2B5EF4-FFF2-40B4-BE49-F238E27FC236}">
                <a16:creationId xmlns:a16="http://schemas.microsoft.com/office/drawing/2014/main" id="{73A1A273-A720-DF88-08A5-5CFE6496F861}"/>
              </a:ext>
            </a:extLst>
          </p:cNvPr>
          <p:cNvSpPr>
            <a:spLocks noGrp="1"/>
          </p:cNvSpPr>
          <p:nvPr>
            <p:ph type="body" sz="quarter" idx="24" hasCustomPrompt="1"/>
          </p:nvPr>
        </p:nvSpPr>
        <p:spPr>
          <a:xfrm>
            <a:off x="7238018" y="2686050"/>
            <a:ext cx="1343412" cy="203200"/>
          </a:xfrm>
        </p:spPr>
        <p:txBody>
          <a:bodyPr/>
          <a:lstStyle>
            <a:lvl1pPr>
              <a:defRPr b="0">
                <a:solidFill>
                  <a:schemeClr val="tx2"/>
                </a:solidFill>
              </a:defRPr>
            </a:lvl1pPr>
          </a:lstStyle>
          <a:p>
            <a:pPr lvl="0"/>
            <a:r>
              <a:rPr lang="en-US"/>
              <a:t>Title</a:t>
            </a:r>
          </a:p>
        </p:txBody>
      </p:sp>
      <p:cxnSp>
        <p:nvCxnSpPr>
          <p:cNvPr id="28" name="Straight Connector 27">
            <a:extLst>
              <a:ext uri="{FF2B5EF4-FFF2-40B4-BE49-F238E27FC236}">
                <a16:creationId xmlns:a16="http://schemas.microsoft.com/office/drawing/2014/main" id="{7BAFE016-291B-C7DB-FFA1-68A2C513A41C}"/>
              </a:ext>
            </a:extLst>
          </p:cNvPr>
          <p:cNvCxnSpPr>
            <a:cxnSpLocks/>
          </p:cNvCxnSpPr>
          <p:nvPr userDrawn="1"/>
        </p:nvCxnSpPr>
        <p:spPr>
          <a:xfrm>
            <a:off x="7272943" y="2924175"/>
            <a:ext cx="1308100" cy="0"/>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29" name="Text Placeholder 13">
            <a:extLst>
              <a:ext uri="{FF2B5EF4-FFF2-40B4-BE49-F238E27FC236}">
                <a16:creationId xmlns:a16="http://schemas.microsoft.com/office/drawing/2014/main" id="{746E1C60-9A72-0F66-E46F-5BB00BC88844}"/>
              </a:ext>
            </a:extLst>
          </p:cNvPr>
          <p:cNvSpPr>
            <a:spLocks noGrp="1"/>
          </p:cNvSpPr>
          <p:nvPr>
            <p:ph type="body" sz="quarter" idx="25"/>
          </p:nvPr>
        </p:nvSpPr>
        <p:spPr>
          <a:xfrm>
            <a:off x="7237632" y="2981326"/>
            <a:ext cx="1343411" cy="914394"/>
          </a:xfrm>
        </p:spPr>
        <p:txBody>
          <a:bodyPr>
            <a:normAutofit/>
          </a:bodyPr>
          <a:lstStyle>
            <a:lvl1pPr>
              <a:defRPr sz="8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2149113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18D16-9EC5-36C2-DF34-F58427DC0B85}"/>
              </a:ext>
            </a:extLst>
          </p:cNvPr>
          <p:cNvSpPr>
            <a:spLocks noGrp="1"/>
          </p:cNvSpPr>
          <p:nvPr>
            <p:ph type="title" hasCustomPrompt="1"/>
          </p:nvPr>
        </p:nvSpPr>
        <p:spPr>
          <a:xfrm>
            <a:off x="792412" y="151365"/>
            <a:ext cx="5811612" cy="670960"/>
          </a:xfrm>
        </p:spPr>
        <p:txBody>
          <a:bodyPr/>
          <a:lstStyle/>
          <a:p>
            <a:r>
              <a:rPr lang="en-US"/>
              <a:t>Title</a:t>
            </a:r>
          </a:p>
        </p:txBody>
      </p:sp>
      <p:sp>
        <p:nvSpPr>
          <p:cNvPr id="5" name="Picture Placeholder 4">
            <a:extLst>
              <a:ext uri="{FF2B5EF4-FFF2-40B4-BE49-F238E27FC236}">
                <a16:creationId xmlns:a16="http://schemas.microsoft.com/office/drawing/2014/main" id="{6E463587-CEA3-624E-8D32-75BB9232F32C}"/>
              </a:ext>
            </a:extLst>
          </p:cNvPr>
          <p:cNvSpPr>
            <a:spLocks noGrp="1"/>
          </p:cNvSpPr>
          <p:nvPr>
            <p:ph type="pic" sz="quarter" idx="10"/>
          </p:nvPr>
        </p:nvSpPr>
        <p:spPr>
          <a:xfrm>
            <a:off x="2319338" y="981075"/>
            <a:ext cx="1308100" cy="1308100"/>
          </a:xfrm>
        </p:spPr>
        <p:txBody>
          <a:bodyPr/>
          <a:lstStyle/>
          <a:p>
            <a:endParaRPr lang="en-US"/>
          </a:p>
        </p:txBody>
      </p:sp>
      <p:sp>
        <p:nvSpPr>
          <p:cNvPr id="8" name="Text Placeholder 7">
            <a:extLst>
              <a:ext uri="{FF2B5EF4-FFF2-40B4-BE49-F238E27FC236}">
                <a16:creationId xmlns:a16="http://schemas.microsoft.com/office/drawing/2014/main" id="{360D1141-6580-EF0B-1F21-47C04509BEE1}"/>
              </a:ext>
            </a:extLst>
          </p:cNvPr>
          <p:cNvSpPr>
            <a:spLocks noGrp="1"/>
          </p:cNvSpPr>
          <p:nvPr>
            <p:ph type="body" sz="quarter" idx="11" hasCustomPrompt="1"/>
          </p:nvPr>
        </p:nvSpPr>
        <p:spPr>
          <a:xfrm>
            <a:off x="2284413" y="2527300"/>
            <a:ext cx="1343412" cy="203200"/>
          </a:xfrm>
        </p:spPr>
        <p:txBody>
          <a:bodyPr/>
          <a:lstStyle>
            <a:lvl1pPr>
              <a:defRPr b="1">
                <a:solidFill>
                  <a:schemeClr val="tx2"/>
                </a:solidFill>
              </a:defRPr>
            </a:lvl1pPr>
          </a:lstStyle>
          <a:p>
            <a:pPr lvl="0"/>
            <a:r>
              <a:rPr lang="en-US"/>
              <a:t>NAME HERE</a:t>
            </a:r>
          </a:p>
        </p:txBody>
      </p:sp>
      <p:sp>
        <p:nvSpPr>
          <p:cNvPr id="9" name="Text Placeholder 7">
            <a:extLst>
              <a:ext uri="{FF2B5EF4-FFF2-40B4-BE49-F238E27FC236}">
                <a16:creationId xmlns:a16="http://schemas.microsoft.com/office/drawing/2014/main" id="{B98227EB-EE76-BB28-B420-9365520859AB}"/>
              </a:ext>
            </a:extLst>
          </p:cNvPr>
          <p:cNvSpPr>
            <a:spLocks noGrp="1"/>
          </p:cNvSpPr>
          <p:nvPr>
            <p:ph type="body" sz="quarter" idx="12" hasCustomPrompt="1"/>
          </p:nvPr>
        </p:nvSpPr>
        <p:spPr>
          <a:xfrm>
            <a:off x="2284413" y="2686050"/>
            <a:ext cx="1343412" cy="203200"/>
          </a:xfrm>
        </p:spPr>
        <p:txBody>
          <a:bodyPr/>
          <a:lstStyle>
            <a:lvl1pPr>
              <a:defRPr b="0">
                <a:solidFill>
                  <a:schemeClr val="tx2"/>
                </a:solidFill>
              </a:defRPr>
            </a:lvl1pPr>
          </a:lstStyle>
          <a:p>
            <a:pPr lvl="0"/>
            <a:r>
              <a:rPr lang="en-US"/>
              <a:t>Title</a:t>
            </a:r>
          </a:p>
        </p:txBody>
      </p:sp>
      <p:cxnSp>
        <p:nvCxnSpPr>
          <p:cNvPr id="11" name="Straight Connector 10">
            <a:extLst>
              <a:ext uri="{FF2B5EF4-FFF2-40B4-BE49-F238E27FC236}">
                <a16:creationId xmlns:a16="http://schemas.microsoft.com/office/drawing/2014/main" id="{8D1DAFDD-C6B9-488A-79C6-22978F29F9DB}"/>
              </a:ext>
            </a:extLst>
          </p:cNvPr>
          <p:cNvCxnSpPr>
            <a:cxnSpLocks/>
          </p:cNvCxnSpPr>
          <p:nvPr userDrawn="1"/>
        </p:nvCxnSpPr>
        <p:spPr>
          <a:xfrm>
            <a:off x="2319338" y="2924175"/>
            <a:ext cx="1308100" cy="0"/>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14" name="Text Placeholder 13">
            <a:extLst>
              <a:ext uri="{FF2B5EF4-FFF2-40B4-BE49-F238E27FC236}">
                <a16:creationId xmlns:a16="http://schemas.microsoft.com/office/drawing/2014/main" id="{516348C7-4BAA-918C-3828-51DBC20F7D17}"/>
              </a:ext>
            </a:extLst>
          </p:cNvPr>
          <p:cNvSpPr>
            <a:spLocks noGrp="1"/>
          </p:cNvSpPr>
          <p:nvPr>
            <p:ph type="body" sz="quarter" idx="13"/>
          </p:nvPr>
        </p:nvSpPr>
        <p:spPr>
          <a:xfrm>
            <a:off x="2284027" y="2981326"/>
            <a:ext cx="1343411" cy="914394"/>
          </a:xfrm>
        </p:spPr>
        <p:txBody>
          <a:bodyPr>
            <a:normAutofit/>
          </a:bodyPr>
          <a:lstStyle>
            <a:lvl1pPr>
              <a:defRPr sz="800">
                <a:solidFill>
                  <a:schemeClr val="tx1"/>
                </a:solidFill>
              </a:defRPr>
            </a:lvl1pPr>
          </a:lstStyle>
          <a:p>
            <a:pPr lvl="0"/>
            <a:r>
              <a:rPr lang="en-US"/>
              <a:t>Click to edit Master text styles</a:t>
            </a:r>
          </a:p>
        </p:txBody>
      </p:sp>
      <p:sp>
        <p:nvSpPr>
          <p:cNvPr id="15" name="Picture Placeholder 4">
            <a:extLst>
              <a:ext uri="{FF2B5EF4-FFF2-40B4-BE49-F238E27FC236}">
                <a16:creationId xmlns:a16="http://schemas.microsoft.com/office/drawing/2014/main" id="{603BE944-2DB6-74AE-1F28-2EB6007BF2ED}"/>
              </a:ext>
            </a:extLst>
          </p:cNvPr>
          <p:cNvSpPr>
            <a:spLocks noGrp="1"/>
          </p:cNvSpPr>
          <p:nvPr>
            <p:ph type="pic" sz="quarter" idx="14"/>
          </p:nvPr>
        </p:nvSpPr>
        <p:spPr>
          <a:xfrm>
            <a:off x="3958770" y="981075"/>
            <a:ext cx="1308100" cy="1308100"/>
          </a:xfrm>
        </p:spPr>
        <p:txBody>
          <a:bodyPr/>
          <a:lstStyle/>
          <a:p>
            <a:endParaRPr lang="en-US"/>
          </a:p>
        </p:txBody>
      </p:sp>
      <p:sp>
        <p:nvSpPr>
          <p:cNvPr id="16" name="Text Placeholder 7">
            <a:extLst>
              <a:ext uri="{FF2B5EF4-FFF2-40B4-BE49-F238E27FC236}">
                <a16:creationId xmlns:a16="http://schemas.microsoft.com/office/drawing/2014/main" id="{00C6B422-C131-F5F5-DD07-242EE00C66E7}"/>
              </a:ext>
            </a:extLst>
          </p:cNvPr>
          <p:cNvSpPr>
            <a:spLocks noGrp="1"/>
          </p:cNvSpPr>
          <p:nvPr>
            <p:ph type="body" sz="quarter" idx="15" hasCustomPrompt="1"/>
          </p:nvPr>
        </p:nvSpPr>
        <p:spPr>
          <a:xfrm>
            <a:off x="3923845" y="2527300"/>
            <a:ext cx="1343412" cy="203200"/>
          </a:xfrm>
        </p:spPr>
        <p:txBody>
          <a:bodyPr/>
          <a:lstStyle>
            <a:lvl1pPr>
              <a:defRPr b="1">
                <a:solidFill>
                  <a:schemeClr val="tx2"/>
                </a:solidFill>
              </a:defRPr>
            </a:lvl1pPr>
          </a:lstStyle>
          <a:p>
            <a:pPr lvl="0"/>
            <a:r>
              <a:rPr lang="en-US"/>
              <a:t>NAME HERE</a:t>
            </a:r>
          </a:p>
        </p:txBody>
      </p:sp>
      <p:sp>
        <p:nvSpPr>
          <p:cNvPr id="17" name="Text Placeholder 7">
            <a:extLst>
              <a:ext uri="{FF2B5EF4-FFF2-40B4-BE49-F238E27FC236}">
                <a16:creationId xmlns:a16="http://schemas.microsoft.com/office/drawing/2014/main" id="{D9041E5E-420C-ECF5-BBDE-AA276CB7F053}"/>
              </a:ext>
            </a:extLst>
          </p:cNvPr>
          <p:cNvSpPr>
            <a:spLocks noGrp="1"/>
          </p:cNvSpPr>
          <p:nvPr>
            <p:ph type="body" sz="quarter" idx="16" hasCustomPrompt="1"/>
          </p:nvPr>
        </p:nvSpPr>
        <p:spPr>
          <a:xfrm>
            <a:off x="3923845" y="2686050"/>
            <a:ext cx="1343412" cy="203200"/>
          </a:xfrm>
        </p:spPr>
        <p:txBody>
          <a:bodyPr/>
          <a:lstStyle>
            <a:lvl1pPr>
              <a:defRPr b="0">
                <a:solidFill>
                  <a:schemeClr val="tx2"/>
                </a:solidFill>
              </a:defRPr>
            </a:lvl1pPr>
          </a:lstStyle>
          <a:p>
            <a:pPr lvl="0"/>
            <a:r>
              <a:rPr lang="en-US"/>
              <a:t>Title</a:t>
            </a:r>
          </a:p>
        </p:txBody>
      </p:sp>
      <p:cxnSp>
        <p:nvCxnSpPr>
          <p:cNvPr id="18" name="Straight Connector 17">
            <a:extLst>
              <a:ext uri="{FF2B5EF4-FFF2-40B4-BE49-F238E27FC236}">
                <a16:creationId xmlns:a16="http://schemas.microsoft.com/office/drawing/2014/main" id="{8F0001D8-F55C-C15D-1B8E-3A8703AA8E4F}"/>
              </a:ext>
            </a:extLst>
          </p:cNvPr>
          <p:cNvCxnSpPr>
            <a:cxnSpLocks/>
          </p:cNvCxnSpPr>
          <p:nvPr userDrawn="1"/>
        </p:nvCxnSpPr>
        <p:spPr>
          <a:xfrm>
            <a:off x="3958770" y="2924175"/>
            <a:ext cx="1308100" cy="0"/>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19" name="Text Placeholder 13">
            <a:extLst>
              <a:ext uri="{FF2B5EF4-FFF2-40B4-BE49-F238E27FC236}">
                <a16:creationId xmlns:a16="http://schemas.microsoft.com/office/drawing/2014/main" id="{ACC2A9C8-435C-607C-84BE-4ACAD1C71256}"/>
              </a:ext>
            </a:extLst>
          </p:cNvPr>
          <p:cNvSpPr>
            <a:spLocks noGrp="1"/>
          </p:cNvSpPr>
          <p:nvPr>
            <p:ph type="body" sz="quarter" idx="17"/>
          </p:nvPr>
        </p:nvSpPr>
        <p:spPr>
          <a:xfrm>
            <a:off x="3923459" y="2981326"/>
            <a:ext cx="1343411" cy="914394"/>
          </a:xfrm>
        </p:spPr>
        <p:txBody>
          <a:bodyPr>
            <a:normAutofit/>
          </a:bodyPr>
          <a:lstStyle>
            <a:lvl1pPr>
              <a:defRPr sz="800">
                <a:solidFill>
                  <a:schemeClr val="tx1"/>
                </a:solidFill>
              </a:defRPr>
            </a:lvl1pPr>
          </a:lstStyle>
          <a:p>
            <a:pPr lvl="0"/>
            <a:r>
              <a:rPr lang="en-US"/>
              <a:t>Click to edit Master text styles</a:t>
            </a:r>
          </a:p>
        </p:txBody>
      </p:sp>
      <p:sp>
        <p:nvSpPr>
          <p:cNvPr id="20" name="Picture Placeholder 4">
            <a:extLst>
              <a:ext uri="{FF2B5EF4-FFF2-40B4-BE49-F238E27FC236}">
                <a16:creationId xmlns:a16="http://schemas.microsoft.com/office/drawing/2014/main" id="{AF855E0D-AD76-7535-C33B-C90EE5243401}"/>
              </a:ext>
            </a:extLst>
          </p:cNvPr>
          <p:cNvSpPr>
            <a:spLocks noGrp="1"/>
          </p:cNvSpPr>
          <p:nvPr>
            <p:ph type="pic" sz="quarter" idx="18"/>
          </p:nvPr>
        </p:nvSpPr>
        <p:spPr>
          <a:xfrm>
            <a:off x="5598201" y="981075"/>
            <a:ext cx="1308100" cy="1308100"/>
          </a:xfrm>
        </p:spPr>
        <p:txBody>
          <a:bodyPr/>
          <a:lstStyle/>
          <a:p>
            <a:endParaRPr lang="en-US"/>
          </a:p>
        </p:txBody>
      </p:sp>
      <p:sp>
        <p:nvSpPr>
          <p:cNvPr id="21" name="Text Placeholder 7">
            <a:extLst>
              <a:ext uri="{FF2B5EF4-FFF2-40B4-BE49-F238E27FC236}">
                <a16:creationId xmlns:a16="http://schemas.microsoft.com/office/drawing/2014/main" id="{20665606-7F25-CEAB-747E-AA880B73D6BA}"/>
              </a:ext>
            </a:extLst>
          </p:cNvPr>
          <p:cNvSpPr>
            <a:spLocks noGrp="1"/>
          </p:cNvSpPr>
          <p:nvPr>
            <p:ph type="body" sz="quarter" idx="19" hasCustomPrompt="1"/>
          </p:nvPr>
        </p:nvSpPr>
        <p:spPr>
          <a:xfrm>
            <a:off x="5563276" y="2527300"/>
            <a:ext cx="1343412" cy="203200"/>
          </a:xfrm>
        </p:spPr>
        <p:txBody>
          <a:bodyPr/>
          <a:lstStyle>
            <a:lvl1pPr>
              <a:defRPr b="1">
                <a:solidFill>
                  <a:schemeClr val="tx2"/>
                </a:solidFill>
              </a:defRPr>
            </a:lvl1pPr>
          </a:lstStyle>
          <a:p>
            <a:pPr lvl="0"/>
            <a:r>
              <a:rPr lang="en-US"/>
              <a:t>NAME HERE</a:t>
            </a:r>
          </a:p>
        </p:txBody>
      </p:sp>
      <p:sp>
        <p:nvSpPr>
          <p:cNvPr id="22" name="Text Placeholder 7">
            <a:extLst>
              <a:ext uri="{FF2B5EF4-FFF2-40B4-BE49-F238E27FC236}">
                <a16:creationId xmlns:a16="http://schemas.microsoft.com/office/drawing/2014/main" id="{84EC73CA-3408-5CFE-75B6-ECF1B2AA9941}"/>
              </a:ext>
            </a:extLst>
          </p:cNvPr>
          <p:cNvSpPr>
            <a:spLocks noGrp="1"/>
          </p:cNvSpPr>
          <p:nvPr>
            <p:ph type="body" sz="quarter" idx="20" hasCustomPrompt="1"/>
          </p:nvPr>
        </p:nvSpPr>
        <p:spPr>
          <a:xfrm>
            <a:off x="5563276" y="2686050"/>
            <a:ext cx="1343412" cy="203200"/>
          </a:xfrm>
        </p:spPr>
        <p:txBody>
          <a:bodyPr/>
          <a:lstStyle>
            <a:lvl1pPr>
              <a:defRPr b="0">
                <a:solidFill>
                  <a:schemeClr val="tx2"/>
                </a:solidFill>
              </a:defRPr>
            </a:lvl1pPr>
          </a:lstStyle>
          <a:p>
            <a:pPr lvl="0"/>
            <a:r>
              <a:rPr lang="en-US"/>
              <a:t>Title</a:t>
            </a:r>
          </a:p>
        </p:txBody>
      </p:sp>
      <p:cxnSp>
        <p:nvCxnSpPr>
          <p:cNvPr id="23" name="Straight Connector 22">
            <a:extLst>
              <a:ext uri="{FF2B5EF4-FFF2-40B4-BE49-F238E27FC236}">
                <a16:creationId xmlns:a16="http://schemas.microsoft.com/office/drawing/2014/main" id="{158EC17F-8D2B-8FB2-9452-6B3AC459819C}"/>
              </a:ext>
            </a:extLst>
          </p:cNvPr>
          <p:cNvCxnSpPr>
            <a:cxnSpLocks/>
          </p:cNvCxnSpPr>
          <p:nvPr userDrawn="1"/>
        </p:nvCxnSpPr>
        <p:spPr>
          <a:xfrm>
            <a:off x="5598201" y="2924175"/>
            <a:ext cx="1308100" cy="0"/>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24" name="Text Placeholder 13">
            <a:extLst>
              <a:ext uri="{FF2B5EF4-FFF2-40B4-BE49-F238E27FC236}">
                <a16:creationId xmlns:a16="http://schemas.microsoft.com/office/drawing/2014/main" id="{81D7CB49-7709-1D44-382A-40B83F28D089}"/>
              </a:ext>
            </a:extLst>
          </p:cNvPr>
          <p:cNvSpPr>
            <a:spLocks noGrp="1"/>
          </p:cNvSpPr>
          <p:nvPr>
            <p:ph type="body" sz="quarter" idx="21"/>
          </p:nvPr>
        </p:nvSpPr>
        <p:spPr>
          <a:xfrm>
            <a:off x="5562890" y="2981326"/>
            <a:ext cx="1343411" cy="914394"/>
          </a:xfrm>
        </p:spPr>
        <p:txBody>
          <a:bodyPr>
            <a:normAutofit/>
          </a:bodyPr>
          <a:lstStyle>
            <a:lvl1pPr>
              <a:defRPr sz="800">
                <a:solidFill>
                  <a:schemeClr val="tx1"/>
                </a:solidFill>
              </a:defRPr>
            </a:lvl1pPr>
          </a:lstStyle>
          <a:p>
            <a:pPr lvl="0"/>
            <a:r>
              <a:rPr lang="en-US"/>
              <a:t>Click to edit Master text styles</a:t>
            </a:r>
          </a:p>
        </p:txBody>
      </p:sp>
      <p:sp>
        <p:nvSpPr>
          <p:cNvPr id="25" name="Picture Placeholder 4">
            <a:extLst>
              <a:ext uri="{FF2B5EF4-FFF2-40B4-BE49-F238E27FC236}">
                <a16:creationId xmlns:a16="http://schemas.microsoft.com/office/drawing/2014/main" id="{8644AE13-C7E1-086D-AA3F-064588E66135}"/>
              </a:ext>
            </a:extLst>
          </p:cNvPr>
          <p:cNvSpPr>
            <a:spLocks noGrp="1"/>
          </p:cNvSpPr>
          <p:nvPr>
            <p:ph type="pic" sz="quarter" idx="22"/>
          </p:nvPr>
        </p:nvSpPr>
        <p:spPr>
          <a:xfrm>
            <a:off x="7272943" y="981075"/>
            <a:ext cx="1308100" cy="1308100"/>
          </a:xfrm>
        </p:spPr>
        <p:txBody>
          <a:bodyPr/>
          <a:lstStyle/>
          <a:p>
            <a:endParaRPr lang="en-US"/>
          </a:p>
        </p:txBody>
      </p:sp>
      <p:sp>
        <p:nvSpPr>
          <p:cNvPr id="26" name="Text Placeholder 7">
            <a:extLst>
              <a:ext uri="{FF2B5EF4-FFF2-40B4-BE49-F238E27FC236}">
                <a16:creationId xmlns:a16="http://schemas.microsoft.com/office/drawing/2014/main" id="{60B13C23-4705-75AB-D420-7304D8D77E06}"/>
              </a:ext>
            </a:extLst>
          </p:cNvPr>
          <p:cNvSpPr>
            <a:spLocks noGrp="1"/>
          </p:cNvSpPr>
          <p:nvPr>
            <p:ph type="body" sz="quarter" idx="23" hasCustomPrompt="1"/>
          </p:nvPr>
        </p:nvSpPr>
        <p:spPr>
          <a:xfrm>
            <a:off x="7238018" y="2527300"/>
            <a:ext cx="1343412" cy="203200"/>
          </a:xfrm>
        </p:spPr>
        <p:txBody>
          <a:bodyPr/>
          <a:lstStyle>
            <a:lvl1pPr>
              <a:defRPr b="1">
                <a:solidFill>
                  <a:schemeClr val="tx2"/>
                </a:solidFill>
              </a:defRPr>
            </a:lvl1pPr>
          </a:lstStyle>
          <a:p>
            <a:pPr lvl="0"/>
            <a:r>
              <a:rPr lang="en-US"/>
              <a:t>NAME HERE</a:t>
            </a:r>
          </a:p>
        </p:txBody>
      </p:sp>
      <p:sp>
        <p:nvSpPr>
          <p:cNvPr id="27" name="Text Placeholder 7">
            <a:extLst>
              <a:ext uri="{FF2B5EF4-FFF2-40B4-BE49-F238E27FC236}">
                <a16:creationId xmlns:a16="http://schemas.microsoft.com/office/drawing/2014/main" id="{73A1A273-A720-DF88-08A5-5CFE6496F861}"/>
              </a:ext>
            </a:extLst>
          </p:cNvPr>
          <p:cNvSpPr>
            <a:spLocks noGrp="1"/>
          </p:cNvSpPr>
          <p:nvPr>
            <p:ph type="body" sz="quarter" idx="24" hasCustomPrompt="1"/>
          </p:nvPr>
        </p:nvSpPr>
        <p:spPr>
          <a:xfrm>
            <a:off x="7238018" y="2686050"/>
            <a:ext cx="1343412" cy="203200"/>
          </a:xfrm>
        </p:spPr>
        <p:txBody>
          <a:bodyPr/>
          <a:lstStyle>
            <a:lvl1pPr>
              <a:defRPr b="0">
                <a:solidFill>
                  <a:schemeClr val="tx2"/>
                </a:solidFill>
              </a:defRPr>
            </a:lvl1pPr>
          </a:lstStyle>
          <a:p>
            <a:pPr lvl="0"/>
            <a:r>
              <a:rPr lang="en-US"/>
              <a:t>Title</a:t>
            </a:r>
          </a:p>
        </p:txBody>
      </p:sp>
      <p:cxnSp>
        <p:nvCxnSpPr>
          <p:cNvPr id="28" name="Straight Connector 27">
            <a:extLst>
              <a:ext uri="{FF2B5EF4-FFF2-40B4-BE49-F238E27FC236}">
                <a16:creationId xmlns:a16="http://schemas.microsoft.com/office/drawing/2014/main" id="{7BAFE016-291B-C7DB-FFA1-68A2C513A41C}"/>
              </a:ext>
            </a:extLst>
          </p:cNvPr>
          <p:cNvCxnSpPr>
            <a:cxnSpLocks/>
          </p:cNvCxnSpPr>
          <p:nvPr userDrawn="1"/>
        </p:nvCxnSpPr>
        <p:spPr>
          <a:xfrm>
            <a:off x="7272943" y="2924175"/>
            <a:ext cx="1308100" cy="0"/>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29" name="Text Placeholder 13">
            <a:extLst>
              <a:ext uri="{FF2B5EF4-FFF2-40B4-BE49-F238E27FC236}">
                <a16:creationId xmlns:a16="http://schemas.microsoft.com/office/drawing/2014/main" id="{746E1C60-9A72-0F66-E46F-5BB00BC88844}"/>
              </a:ext>
            </a:extLst>
          </p:cNvPr>
          <p:cNvSpPr>
            <a:spLocks noGrp="1"/>
          </p:cNvSpPr>
          <p:nvPr>
            <p:ph type="body" sz="quarter" idx="25"/>
          </p:nvPr>
        </p:nvSpPr>
        <p:spPr>
          <a:xfrm>
            <a:off x="7237632" y="2981326"/>
            <a:ext cx="1343411" cy="914394"/>
          </a:xfrm>
        </p:spPr>
        <p:txBody>
          <a:bodyPr>
            <a:normAutofit/>
          </a:bodyPr>
          <a:lstStyle>
            <a:lvl1pPr>
              <a:defRPr sz="800">
                <a:solidFill>
                  <a:schemeClr val="tx1"/>
                </a:solidFill>
              </a:defRPr>
            </a:lvl1pPr>
          </a:lstStyle>
          <a:p>
            <a:pPr lvl="0"/>
            <a:r>
              <a:rPr lang="en-US"/>
              <a:t>Click to edit Master text styles</a:t>
            </a:r>
          </a:p>
        </p:txBody>
      </p:sp>
      <p:sp>
        <p:nvSpPr>
          <p:cNvPr id="3" name="Picture Placeholder 4">
            <a:extLst>
              <a:ext uri="{FF2B5EF4-FFF2-40B4-BE49-F238E27FC236}">
                <a16:creationId xmlns:a16="http://schemas.microsoft.com/office/drawing/2014/main" id="{5D251C7B-EC13-C2D5-15E7-2A7617CB328E}"/>
              </a:ext>
            </a:extLst>
          </p:cNvPr>
          <p:cNvSpPr>
            <a:spLocks noGrp="1"/>
          </p:cNvSpPr>
          <p:nvPr>
            <p:ph type="pic" sz="quarter" idx="26"/>
          </p:nvPr>
        </p:nvSpPr>
        <p:spPr>
          <a:xfrm>
            <a:off x="792412" y="990595"/>
            <a:ext cx="1308100" cy="1308100"/>
          </a:xfrm>
        </p:spPr>
        <p:txBody>
          <a:bodyPr/>
          <a:lstStyle/>
          <a:p>
            <a:endParaRPr lang="en-US"/>
          </a:p>
        </p:txBody>
      </p:sp>
      <p:sp>
        <p:nvSpPr>
          <p:cNvPr id="4" name="Text Placeholder 7">
            <a:extLst>
              <a:ext uri="{FF2B5EF4-FFF2-40B4-BE49-F238E27FC236}">
                <a16:creationId xmlns:a16="http://schemas.microsoft.com/office/drawing/2014/main" id="{A95A852E-1A61-9F42-F252-2AB371F2335E}"/>
              </a:ext>
            </a:extLst>
          </p:cNvPr>
          <p:cNvSpPr>
            <a:spLocks noGrp="1"/>
          </p:cNvSpPr>
          <p:nvPr>
            <p:ph type="body" sz="quarter" idx="27" hasCustomPrompt="1"/>
          </p:nvPr>
        </p:nvSpPr>
        <p:spPr>
          <a:xfrm>
            <a:off x="757487" y="2536820"/>
            <a:ext cx="1343412" cy="203200"/>
          </a:xfrm>
        </p:spPr>
        <p:txBody>
          <a:bodyPr/>
          <a:lstStyle>
            <a:lvl1pPr>
              <a:defRPr b="1">
                <a:solidFill>
                  <a:schemeClr val="tx2"/>
                </a:solidFill>
              </a:defRPr>
            </a:lvl1pPr>
          </a:lstStyle>
          <a:p>
            <a:pPr lvl="0"/>
            <a:r>
              <a:rPr lang="en-US"/>
              <a:t>NAME HERE</a:t>
            </a:r>
          </a:p>
        </p:txBody>
      </p:sp>
      <p:sp>
        <p:nvSpPr>
          <p:cNvPr id="6" name="Text Placeholder 7">
            <a:extLst>
              <a:ext uri="{FF2B5EF4-FFF2-40B4-BE49-F238E27FC236}">
                <a16:creationId xmlns:a16="http://schemas.microsoft.com/office/drawing/2014/main" id="{CE592FCA-6875-7F60-7B7F-58F8E0C3B89F}"/>
              </a:ext>
            </a:extLst>
          </p:cNvPr>
          <p:cNvSpPr>
            <a:spLocks noGrp="1"/>
          </p:cNvSpPr>
          <p:nvPr>
            <p:ph type="body" sz="quarter" idx="28" hasCustomPrompt="1"/>
          </p:nvPr>
        </p:nvSpPr>
        <p:spPr>
          <a:xfrm>
            <a:off x="757487" y="2695570"/>
            <a:ext cx="1343412" cy="203200"/>
          </a:xfrm>
        </p:spPr>
        <p:txBody>
          <a:bodyPr/>
          <a:lstStyle>
            <a:lvl1pPr>
              <a:defRPr b="0">
                <a:solidFill>
                  <a:schemeClr val="tx2"/>
                </a:solidFill>
              </a:defRPr>
            </a:lvl1pPr>
          </a:lstStyle>
          <a:p>
            <a:pPr lvl="0"/>
            <a:r>
              <a:rPr lang="en-US"/>
              <a:t>Title</a:t>
            </a:r>
          </a:p>
        </p:txBody>
      </p:sp>
      <p:cxnSp>
        <p:nvCxnSpPr>
          <p:cNvPr id="7" name="Straight Connector 6">
            <a:extLst>
              <a:ext uri="{FF2B5EF4-FFF2-40B4-BE49-F238E27FC236}">
                <a16:creationId xmlns:a16="http://schemas.microsoft.com/office/drawing/2014/main" id="{DBF0250B-19D6-39C1-7BCB-418C31473DC9}"/>
              </a:ext>
            </a:extLst>
          </p:cNvPr>
          <p:cNvCxnSpPr>
            <a:cxnSpLocks/>
          </p:cNvCxnSpPr>
          <p:nvPr userDrawn="1"/>
        </p:nvCxnSpPr>
        <p:spPr>
          <a:xfrm>
            <a:off x="792412" y="2933695"/>
            <a:ext cx="1308100" cy="0"/>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10" name="Text Placeholder 13">
            <a:extLst>
              <a:ext uri="{FF2B5EF4-FFF2-40B4-BE49-F238E27FC236}">
                <a16:creationId xmlns:a16="http://schemas.microsoft.com/office/drawing/2014/main" id="{28ED70C8-E9A1-E4B2-3A7B-E2676974BE82}"/>
              </a:ext>
            </a:extLst>
          </p:cNvPr>
          <p:cNvSpPr>
            <a:spLocks noGrp="1"/>
          </p:cNvSpPr>
          <p:nvPr>
            <p:ph type="body" sz="quarter" idx="29"/>
          </p:nvPr>
        </p:nvSpPr>
        <p:spPr>
          <a:xfrm>
            <a:off x="757101" y="2990846"/>
            <a:ext cx="1343411" cy="914394"/>
          </a:xfrm>
        </p:spPr>
        <p:txBody>
          <a:bodyPr>
            <a:normAutofit/>
          </a:bodyPr>
          <a:lstStyle>
            <a:lvl1pPr>
              <a:defRPr sz="8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525962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Chart or Graph w/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DA7F2-9369-845B-D5BC-8BC83EC1BAB1}"/>
              </a:ext>
            </a:extLst>
          </p:cNvPr>
          <p:cNvSpPr>
            <a:spLocks noGrp="1"/>
          </p:cNvSpPr>
          <p:nvPr>
            <p:ph type="title" hasCustomPrompt="1"/>
          </p:nvPr>
        </p:nvSpPr>
        <p:spPr>
          <a:xfrm>
            <a:off x="422453" y="810123"/>
            <a:ext cx="8121473" cy="497767"/>
          </a:xfrm>
          <a:prstGeom prst="rect">
            <a:avLst/>
          </a:prstGeom>
        </p:spPr>
        <p:txBody>
          <a:bodyPr/>
          <a:lstStyle>
            <a:lvl1pPr algn="l">
              <a:defRPr sz="3600" b="1" i="0">
                <a:solidFill>
                  <a:schemeClr val="tx1"/>
                </a:solidFill>
                <a:latin typeface="Arial"/>
                <a:cs typeface="Arial"/>
              </a:defRPr>
            </a:lvl1pPr>
          </a:lstStyle>
          <a:p>
            <a:r>
              <a:rPr lang="en-US"/>
              <a:t>Image, chart or graph title</a:t>
            </a:r>
          </a:p>
        </p:txBody>
      </p:sp>
      <p:sp>
        <p:nvSpPr>
          <p:cNvPr id="3" name="Picture Placeholder 6">
            <a:extLst>
              <a:ext uri="{FF2B5EF4-FFF2-40B4-BE49-F238E27FC236}">
                <a16:creationId xmlns:a16="http://schemas.microsoft.com/office/drawing/2014/main" id="{6BA95E87-4560-59BD-1754-2B84066D54E7}"/>
              </a:ext>
            </a:extLst>
          </p:cNvPr>
          <p:cNvSpPr>
            <a:spLocks noGrp="1"/>
          </p:cNvSpPr>
          <p:nvPr>
            <p:ph type="pic" sz="quarter" idx="10"/>
          </p:nvPr>
        </p:nvSpPr>
        <p:spPr>
          <a:xfrm>
            <a:off x="4557130" y="1438967"/>
            <a:ext cx="3986796" cy="2894410"/>
          </a:xfrm>
          <a:prstGeom prst="rect">
            <a:avLst/>
          </a:prstGeom>
        </p:spPr>
        <p:txBody>
          <a:bodyPr vert="horz"/>
          <a:lstStyle>
            <a:lvl1pPr algn="ctr">
              <a:defRPr baseline="0">
                <a:solidFill>
                  <a:schemeClr val="bg1">
                    <a:lumMod val="65000"/>
                  </a:schemeClr>
                </a:solidFill>
                <a:latin typeface="Arial"/>
              </a:defRPr>
            </a:lvl1pPr>
          </a:lstStyle>
          <a:p>
            <a:endParaRPr lang="en-US"/>
          </a:p>
          <a:p>
            <a:endParaRPr lang="en-US"/>
          </a:p>
          <a:p>
            <a:r>
              <a:rPr lang="en-US"/>
              <a:t>Insert image, chart or graph</a:t>
            </a:r>
          </a:p>
        </p:txBody>
      </p:sp>
      <p:sp>
        <p:nvSpPr>
          <p:cNvPr id="4" name="Content Placeholder 2">
            <a:extLst>
              <a:ext uri="{FF2B5EF4-FFF2-40B4-BE49-F238E27FC236}">
                <a16:creationId xmlns:a16="http://schemas.microsoft.com/office/drawing/2014/main" id="{41E03009-C8F8-2365-192C-4CCA25830E3F}"/>
              </a:ext>
            </a:extLst>
          </p:cNvPr>
          <p:cNvSpPr>
            <a:spLocks noGrp="1"/>
          </p:cNvSpPr>
          <p:nvPr>
            <p:ph idx="11"/>
          </p:nvPr>
        </p:nvSpPr>
        <p:spPr>
          <a:xfrm>
            <a:off x="422452" y="1440760"/>
            <a:ext cx="3968563" cy="2894410"/>
          </a:xfrm>
          <a:prstGeom prst="rect">
            <a:avLst/>
          </a:prstGeom>
        </p:spPr>
        <p:txBody>
          <a:bodyPr/>
          <a:lstStyle>
            <a:lvl1pPr>
              <a:lnSpc>
                <a:spcPct val="150000"/>
              </a:lnSpc>
              <a:defRPr sz="1000" b="0" i="0">
                <a:solidFill>
                  <a:schemeClr val="tx1"/>
                </a:solidFill>
                <a:latin typeface="Arial"/>
                <a:cs typeface="Arial"/>
              </a:defRPr>
            </a:lvl1pPr>
            <a:lvl2pPr marL="742950" indent="-285750">
              <a:lnSpc>
                <a:spcPct val="150000"/>
              </a:lnSpc>
              <a:buClr>
                <a:srgbClr val="AFCA0B"/>
              </a:buClr>
              <a:buSzPct val="100000"/>
              <a:buFont typeface="Wingdings" pitchFamily="2" charset="2"/>
              <a:buChar char="§"/>
              <a:defRPr sz="1000" b="0" i="0">
                <a:solidFill>
                  <a:schemeClr val="tx1"/>
                </a:solidFill>
                <a:latin typeface="Arial"/>
                <a:cs typeface="Arial"/>
              </a:defRPr>
            </a:lvl2pPr>
            <a:lvl3pPr marL="1143000" indent="-228600">
              <a:lnSpc>
                <a:spcPct val="150000"/>
              </a:lnSpc>
              <a:buClr>
                <a:srgbClr val="AFCA0B"/>
              </a:buClr>
              <a:buSzPct val="100000"/>
              <a:buFont typeface="Wingdings" pitchFamily="2" charset="2"/>
              <a:buChar char="§"/>
              <a:defRPr sz="1000" b="0" i="0">
                <a:solidFill>
                  <a:schemeClr val="tx1"/>
                </a:solidFill>
                <a:latin typeface="Arial"/>
                <a:cs typeface="Arial"/>
              </a:defRPr>
            </a:lvl3pPr>
            <a:lvl4pPr marL="1600200" indent="-228600">
              <a:lnSpc>
                <a:spcPct val="150000"/>
              </a:lnSpc>
              <a:buClr>
                <a:srgbClr val="AFCA0B"/>
              </a:buClr>
              <a:buSzPct val="100000"/>
              <a:buFont typeface="Wingdings" pitchFamily="2" charset="2"/>
              <a:buChar char="§"/>
              <a:defRPr sz="1000" b="0" i="0">
                <a:solidFill>
                  <a:schemeClr val="tx1"/>
                </a:solidFill>
                <a:latin typeface="Arial"/>
                <a:cs typeface="Arial"/>
              </a:defRPr>
            </a:lvl4pPr>
            <a:lvl5pPr marL="2057400" indent="-228600">
              <a:lnSpc>
                <a:spcPct val="150000"/>
              </a:lnSpc>
              <a:buClr>
                <a:srgbClr val="AFCA0B"/>
              </a:buClr>
              <a:buSzPct val="100000"/>
              <a:buFont typeface="Wingdings" pitchFamily="2" charset="2"/>
              <a:buChar char="§"/>
              <a:defRPr sz="1000" b="0" i="0">
                <a:solidFill>
                  <a:schemeClr val="tx1"/>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9F4FCB7C-E98A-3A7F-E340-0C57A2017ABF}"/>
              </a:ext>
            </a:extLst>
          </p:cNvPr>
          <p:cNvSpPr>
            <a:spLocks noGrp="1"/>
          </p:cNvSpPr>
          <p:nvPr>
            <p:ph type="body" sz="quarter" idx="13" hasCustomPrompt="1"/>
          </p:nvPr>
        </p:nvSpPr>
        <p:spPr>
          <a:xfrm>
            <a:off x="422452" y="505323"/>
            <a:ext cx="2996696" cy="304800"/>
          </a:xfrm>
          <a:prstGeom prst="rect">
            <a:avLst/>
          </a:prstGeom>
        </p:spPr>
        <p:txBody>
          <a:bodyPr/>
          <a:lstStyle>
            <a:lvl1pPr>
              <a:defRPr sz="1400">
                <a:solidFill>
                  <a:srgbClr val="027D7A"/>
                </a:solidFill>
                <a:latin typeface="Arial" panose="020B0604020202020204" pitchFamily="34" charset="0"/>
                <a:cs typeface="Arial" panose="020B0604020202020204" pitchFamily="34" charset="0"/>
              </a:defRPr>
            </a:lvl1pPr>
          </a:lstStyle>
          <a:p>
            <a:pPr lvl="0"/>
            <a:r>
              <a:rPr lang="en-US"/>
              <a:t>Subtitle/ category goes here</a:t>
            </a:r>
          </a:p>
        </p:txBody>
      </p:sp>
    </p:spTree>
    <p:extLst>
      <p:ext uri="{BB962C8B-B14F-4D97-AF65-F5344CB8AC3E}">
        <p14:creationId xmlns:p14="http://schemas.microsoft.com/office/powerpoint/2010/main" val="38317912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Image, Chart or Graph w/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935C01-E9EA-B5DB-4E2D-28617DF01E78}"/>
              </a:ext>
            </a:extLst>
          </p:cNvPr>
          <p:cNvSpPr/>
          <p:nvPr userDrawn="1"/>
        </p:nvSpPr>
        <p:spPr>
          <a:xfrm>
            <a:off x="0" y="0"/>
            <a:ext cx="6281853" cy="4720683"/>
          </a:xfrm>
          <a:prstGeom prst="rect">
            <a:avLst/>
          </a:prstGeom>
          <a:solidFill>
            <a:srgbClr val="00666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7DA7F2-9369-845B-D5BC-8BC83EC1BAB1}"/>
              </a:ext>
            </a:extLst>
          </p:cNvPr>
          <p:cNvSpPr>
            <a:spLocks noGrp="1"/>
          </p:cNvSpPr>
          <p:nvPr>
            <p:ph type="title" hasCustomPrompt="1"/>
          </p:nvPr>
        </p:nvSpPr>
        <p:spPr>
          <a:xfrm>
            <a:off x="422453" y="826153"/>
            <a:ext cx="5228297" cy="497767"/>
          </a:xfrm>
          <a:prstGeom prst="rect">
            <a:avLst/>
          </a:prstGeom>
        </p:spPr>
        <p:txBody>
          <a:bodyPr anchor="t"/>
          <a:lstStyle>
            <a:lvl1pPr algn="l">
              <a:defRPr sz="3600" b="1" i="0">
                <a:solidFill>
                  <a:schemeClr val="bg1"/>
                </a:solidFill>
                <a:latin typeface="Arial"/>
                <a:cs typeface="Arial"/>
              </a:defRPr>
            </a:lvl1pPr>
          </a:lstStyle>
          <a:p>
            <a:r>
              <a:rPr lang="en-US"/>
              <a:t>Image, chart or graph title</a:t>
            </a:r>
          </a:p>
        </p:txBody>
      </p:sp>
      <p:sp>
        <p:nvSpPr>
          <p:cNvPr id="3" name="Picture Placeholder 6">
            <a:extLst>
              <a:ext uri="{FF2B5EF4-FFF2-40B4-BE49-F238E27FC236}">
                <a16:creationId xmlns:a16="http://schemas.microsoft.com/office/drawing/2014/main" id="{6BA95E87-4560-59BD-1754-2B84066D54E7}"/>
              </a:ext>
            </a:extLst>
          </p:cNvPr>
          <p:cNvSpPr>
            <a:spLocks noGrp="1"/>
          </p:cNvSpPr>
          <p:nvPr>
            <p:ph type="pic" sz="quarter" idx="10"/>
          </p:nvPr>
        </p:nvSpPr>
        <p:spPr>
          <a:xfrm>
            <a:off x="422453" y="2088995"/>
            <a:ext cx="5228297" cy="2261594"/>
          </a:xfrm>
          <a:prstGeom prst="rect">
            <a:avLst/>
          </a:prstGeom>
        </p:spPr>
        <p:txBody>
          <a:bodyPr vert="horz"/>
          <a:lstStyle>
            <a:lvl1pPr algn="ctr">
              <a:defRPr baseline="0">
                <a:solidFill>
                  <a:schemeClr val="bg1">
                    <a:lumMod val="65000"/>
                  </a:schemeClr>
                </a:solidFill>
                <a:latin typeface="Arial"/>
              </a:defRPr>
            </a:lvl1pPr>
          </a:lstStyle>
          <a:p>
            <a:endParaRPr lang="en-US"/>
          </a:p>
          <a:p>
            <a:endParaRPr lang="en-US"/>
          </a:p>
          <a:p>
            <a:r>
              <a:rPr lang="en-US"/>
              <a:t>Insert image, chart or graph</a:t>
            </a:r>
          </a:p>
        </p:txBody>
      </p:sp>
      <p:sp>
        <p:nvSpPr>
          <p:cNvPr id="4" name="Content Placeholder 2">
            <a:extLst>
              <a:ext uri="{FF2B5EF4-FFF2-40B4-BE49-F238E27FC236}">
                <a16:creationId xmlns:a16="http://schemas.microsoft.com/office/drawing/2014/main" id="{41E03009-C8F8-2365-192C-4CCA25830E3F}"/>
              </a:ext>
            </a:extLst>
          </p:cNvPr>
          <p:cNvSpPr>
            <a:spLocks noGrp="1"/>
          </p:cNvSpPr>
          <p:nvPr>
            <p:ph idx="11"/>
          </p:nvPr>
        </p:nvSpPr>
        <p:spPr>
          <a:xfrm>
            <a:off x="6601521" y="1747024"/>
            <a:ext cx="2120026" cy="2605358"/>
          </a:xfrm>
          <a:prstGeom prst="rect">
            <a:avLst/>
          </a:prstGeom>
        </p:spPr>
        <p:txBody>
          <a:bodyPr/>
          <a:lstStyle>
            <a:lvl1pPr marL="0" indent="0">
              <a:lnSpc>
                <a:spcPct val="150000"/>
              </a:lnSpc>
              <a:buClr>
                <a:srgbClr val="AFCA0B"/>
              </a:buClr>
              <a:buFontTx/>
              <a:buNone/>
              <a:defRPr sz="1000" b="0" i="0">
                <a:solidFill>
                  <a:schemeClr val="tx1"/>
                </a:solidFill>
                <a:latin typeface="Arial"/>
                <a:cs typeface="Arial"/>
              </a:defRPr>
            </a:lvl1pPr>
            <a:lvl2pPr marL="742950" indent="-285750">
              <a:buClr>
                <a:srgbClr val="AFCA0B"/>
              </a:buClr>
              <a:buSzPct val="100000"/>
              <a:buFont typeface="Wingdings" pitchFamily="2" charset="2"/>
              <a:buChar char="§"/>
              <a:defRPr sz="1200" b="0" i="0">
                <a:solidFill>
                  <a:srgbClr val="2B2B2B"/>
                </a:solidFill>
                <a:latin typeface="Arial"/>
                <a:cs typeface="Arial"/>
              </a:defRPr>
            </a:lvl2pPr>
            <a:lvl3pPr marL="914400" indent="0">
              <a:buClr>
                <a:srgbClr val="AFCA0B"/>
              </a:buClr>
              <a:buSzPct val="100000"/>
              <a:buFont typeface="Wingdings" pitchFamily="2" charset="2"/>
              <a:buNone/>
              <a:defRPr sz="1200" b="0" i="0">
                <a:solidFill>
                  <a:srgbClr val="2B2B2B"/>
                </a:solidFill>
                <a:latin typeface="Arial"/>
                <a:cs typeface="Arial"/>
              </a:defRPr>
            </a:lvl3pPr>
            <a:lvl4pPr marL="1600200" indent="-228600">
              <a:buClr>
                <a:srgbClr val="AFCA0B"/>
              </a:buClr>
              <a:buSzPct val="100000"/>
              <a:buFont typeface="Wingdings" pitchFamily="2" charset="2"/>
              <a:buChar char="§"/>
              <a:defRPr sz="1200" b="0" i="0">
                <a:solidFill>
                  <a:srgbClr val="2B2B2B"/>
                </a:solidFill>
                <a:latin typeface="Arial"/>
                <a:cs typeface="Arial"/>
              </a:defRPr>
            </a:lvl4pPr>
            <a:lvl5pPr marL="2057400" indent="-228600">
              <a:buClr>
                <a:srgbClr val="AFCA0B"/>
              </a:buClr>
              <a:buSzPct val="100000"/>
              <a:buFont typeface="Wingdings" pitchFamily="2" charset="2"/>
              <a:buChar char="§"/>
              <a:defRPr sz="1200" b="0" i="0">
                <a:solidFill>
                  <a:srgbClr val="2B2B2B"/>
                </a:solidFill>
                <a:latin typeface="Arial"/>
                <a:cs typeface="Arial"/>
              </a:defRPr>
            </a:lvl5pPr>
          </a:lstStyle>
          <a:p>
            <a:pPr lvl="0"/>
            <a:r>
              <a:rPr lang="en-US"/>
              <a:t>Click to edit Master text styles</a:t>
            </a:r>
          </a:p>
        </p:txBody>
      </p:sp>
      <p:sp>
        <p:nvSpPr>
          <p:cNvPr id="6" name="Text Placeholder 3">
            <a:extLst>
              <a:ext uri="{FF2B5EF4-FFF2-40B4-BE49-F238E27FC236}">
                <a16:creationId xmlns:a16="http://schemas.microsoft.com/office/drawing/2014/main" id="{388FF3D8-B002-E345-6493-0BCDE6804E39}"/>
              </a:ext>
            </a:extLst>
          </p:cNvPr>
          <p:cNvSpPr>
            <a:spLocks noGrp="1"/>
          </p:cNvSpPr>
          <p:nvPr>
            <p:ph type="body" sz="quarter" idx="12" hasCustomPrompt="1"/>
          </p:nvPr>
        </p:nvSpPr>
        <p:spPr>
          <a:xfrm>
            <a:off x="422453" y="498409"/>
            <a:ext cx="2996696" cy="304800"/>
          </a:xfrm>
          <a:prstGeom prst="rect">
            <a:avLst/>
          </a:prstGeom>
        </p:spPr>
        <p:txBody>
          <a:bodyPr/>
          <a:lstStyle>
            <a:lvl1pPr>
              <a:defRPr sz="1400">
                <a:solidFill>
                  <a:srgbClr val="AFCA0B"/>
                </a:solidFill>
                <a:latin typeface="Arial" panose="020B0604020202020204" pitchFamily="34" charset="0"/>
                <a:cs typeface="Arial" panose="020B0604020202020204" pitchFamily="34" charset="0"/>
              </a:defRPr>
            </a:lvl1pPr>
          </a:lstStyle>
          <a:p>
            <a:pPr lvl="0"/>
            <a:r>
              <a:rPr lang="en-US"/>
              <a:t>Subtitle/ category goes here</a:t>
            </a:r>
          </a:p>
        </p:txBody>
      </p:sp>
    </p:spTree>
    <p:extLst>
      <p:ext uri="{BB962C8B-B14F-4D97-AF65-F5344CB8AC3E}">
        <p14:creationId xmlns:p14="http://schemas.microsoft.com/office/powerpoint/2010/main" val="21216184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ing w/ content and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13BCBB3-0AC7-D801-CA6C-15904E423A24}"/>
              </a:ext>
            </a:extLst>
          </p:cNvPr>
          <p:cNvSpPr/>
          <p:nvPr userDrawn="1"/>
        </p:nvSpPr>
        <p:spPr>
          <a:xfrm>
            <a:off x="0" y="0"/>
            <a:ext cx="6288604" cy="4723466"/>
          </a:xfrm>
          <a:prstGeom prst="rect">
            <a:avLst/>
          </a:prstGeom>
          <a:solidFill>
            <a:srgbClr val="00666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6661"/>
              </a:solidFill>
            </a:endParaRPr>
          </a:p>
        </p:txBody>
      </p:sp>
      <p:sp>
        <p:nvSpPr>
          <p:cNvPr id="11" name="Text Placeholder 10"/>
          <p:cNvSpPr>
            <a:spLocks noGrp="1"/>
          </p:cNvSpPr>
          <p:nvPr>
            <p:ph type="body" sz="quarter" idx="12" hasCustomPrompt="1"/>
          </p:nvPr>
        </p:nvSpPr>
        <p:spPr>
          <a:xfrm>
            <a:off x="422453" y="1923109"/>
            <a:ext cx="4828277" cy="2284354"/>
          </a:xfrm>
          <a:prstGeom prst="rect">
            <a:avLst/>
          </a:prstGeom>
        </p:spPr>
        <p:txBody>
          <a:bodyPr vert="horz"/>
          <a:lstStyle>
            <a:lvl1pPr marL="457200" indent="-457200">
              <a:lnSpc>
                <a:spcPct val="150000"/>
              </a:lnSpc>
              <a:buFont typeface="+mj-lt"/>
              <a:buAutoNum type="arabicPeriod"/>
              <a:defRPr sz="1000" b="0" i="0">
                <a:solidFill>
                  <a:schemeClr val="bg1"/>
                </a:solidFill>
                <a:latin typeface="Arial"/>
                <a:cs typeface="Arial"/>
              </a:defRPr>
            </a:lvl1pPr>
            <a:lvl2pPr>
              <a:defRPr b="0" i="0">
                <a:solidFill>
                  <a:schemeClr val="tx1">
                    <a:lumMod val="75000"/>
                    <a:lumOff val="25000"/>
                  </a:schemeClr>
                </a:solidFill>
                <a:latin typeface="55 Helvetica Roman"/>
                <a:cs typeface="55 Helvetica Roman"/>
              </a:defRPr>
            </a:lvl2pPr>
            <a:lvl3pPr>
              <a:defRPr b="0" i="0">
                <a:solidFill>
                  <a:schemeClr val="tx1">
                    <a:lumMod val="75000"/>
                    <a:lumOff val="25000"/>
                  </a:schemeClr>
                </a:solidFill>
                <a:latin typeface="55 Helvetica Roman"/>
                <a:cs typeface="55 Helvetica Roman"/>
              </a:defRPr>
            </a:lvl3pPr>
            <a:lvl4pPr>
              <a:defRPr b="0" i="0">
                <a:solidFill>
                  <a:schemeClr val="tx1">
                    <a:lumMod val="75000"/>
                    <a:lumOff val="25000"/>
                  </a:schemeClr>
                </a:solidFill>
                <a:latin typeface="55 Helvetica Roman"/>
                <a:cs typeface="55 Helvetica Roman"/>
              </a:defRPr>
            </a:lvl4pPr>
            <a:lvl5pPr>
              <a:defRPr b="0" i="0">
                <a:solidFill>
                  <a:schemeClr val="tx1">
                    <a:lumMod val="75000"/>
                    <a:lumOff val="25000"/>
                  </a:schemeClr>
                </a:solidFill>
                <a:latin typeface="55 Helvetica Roman"/>
                <a:cs typeface="55 Helvetica Roman"/>
              </a:defRPr>
            </a:lvl5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 </a:t>
            </a:r>
            <a:r>
              <a:rPr lang="en-US" err="1"/>
              <a:t>laudantium</a:t>
            </a:r>
            <a:r>
              <a:rPr lang="en-US"/>
              <a:t>, </a:t>
            </a:r>
            <a:r>
              <a:rPr lang="en-US" err="1"/>
              <a:t>totam</a:t>
            </a:r>
            <a:r>
              <a:rPr lang="en-US"/>
              <a:t> rem </a:t>
            </a:r>
            <a:r>
              <a:rPr lang="en-US" err="1"/>
              <a:t>aperiam</a:t>
            </a:r>
            <a:r>
              <a:rPr lang="en-US"/>
              <a:t>, </a:t>
            </a:r>
            <a:r>
              <a:rPr lang="en-US" err="1"/>
              <a:t>eaque</a:t>
            </a:r>
            <a:endParaRPr lang="en-US"/>
          </a:p>
          <a:p>
            <a:pPr lvl="0"/>
            <a:r>
              <a:rPr lang="en-US"/>
              <a:t>Ipsa </a:t>
            </a:r>
            <a:r>
              <a:rPr lang="en-US" err="1"/>
              <a:t>quae</a:t>
            </a:r>
            <a:r>
              <a:rPr lang="en-US"/>
              <a:t> ab </a:t>
            </a:r>
            <a:r>
              <a:rPr lang="en-US" err="1"/>
              <a:t>illo</a:t>
            </a:r>
            <a:r>
              <a:rPr lang="en-US"/>
              <a:t> </a:t>
            </a:r>
            <a:r>
              <a:rPr lang="en-US" err="1"/>
              <a:t>inventore</a:t>
            </a:r>
            <a:r>
              <a:rPr lang="en-US"/>
              <a:t> </a:t>
            </a:r>
            <a:r>
              <a:rPr lang="en-US" err="1"/>
              <a:t>veritatis</a:t>
            </a:r>
            <a:r>
              <a:rPr lang="en-US"/>
              <a:t> et quasi </a:t>
            </a:r>
            <a:r>
              <a:rPr lang="en-US" err="1"/>
              <a:t>architecto</a:t>
            </a:r>
            <a:r>
              <a:rPr lang="en-US"/>
              <a:t> beatae vitae dicta sunt </a:t>
            </a:r>
            <a:r>
              <a:rPr lang="en-US" err="1"/>
              <a:t>explicabo</a:t>
            </a:r>
            <a:r>
              <a:rPr lang="en-US"/>
              <a:t>. Nemo </a:t>
            </a:r>
            <a:r>
              <a:rPr lang="en-US" err="1"/>
              <a:t>enim</a:t>
            </a:r>
            <a:r>
              <a:rPr lang="en-US"/>
              <a:t> </a:t>
            </a:r>
            <a:r>
              <a:rPr lang="en-US" err="1"/>
              <a:t>ipsam</a:t>
            </a:r>
            <a:r>
              <a:rPr lang="en-US"/>
              <a:t> </a:t>
            </a:r>
            <a:r>
              <a:rPr lang="en-US" err="1"/>
              <a:t>voluptatem</a:t>
            </a:r>
            <a:r>
              <a:rPr lang="en-US"/>
              <a:t> </a:t>
            </a:r>
            <a:r>
              <a:rPr lang="en-US" err="1"/>
              <a:t>quia</a:t>
            </a:r>
            <a:r>
              <a:rPr lang="en-US"/>
              <a:t> </a:t>
            </a:r>
            <a:r>
              <a:rPr lang="en-US" err="1"/>
              <a:t>voluptas</a:t>
            </a:r>
            <a:r>
              <a:rPr lang="en-US"/>
              <a:t> </a:t>
            </a:r>
          </a:p>
          <a:p>
            <a:pPr lvl="0"/>
            <a:r>
              <a:rPr lang="en-US"/>
              <a:t>sit </a:t>
            </a:r>
            <a:r>
              <a:rPr lang="en-US" err="1"/>
              <a:t>aspernatur</a:t>
            </a:r>
            <a:r>
              <a:rPr lang="en-US"/>
              <a:t> </a:t>
            </a:r>
            <a:r>
              <a:rPr lang="en-US" err="1"/>
              <a:t>aut</a:t>
            </a:r>
            <a:r>
              <a:rPr lang="en-US"/>
              <a:t> </a:t>
            </a:r>
            <a:r>
              <a:rPr lang="en-US" err="1"/>
              <a:t>odit</a:t>
            </a:r>
            <a:r>
              <a:rPr lang="en-US"/>
              <a:t> </a:t>
            </a:r>
            <a:r>
              <a:rPr lang="en-US" err="1"/>
              <a:t>aut</a:t>
            </a:r>
            <a:r>
              <a:rPr lang="en-US"/>
              <a:t> fugit, sed </a:t>
            </a:r>
            <a:r>
              <a:rPr lang="en-US" err="1"/>
              <a:t>quia</a:t>
            </a:r>
            <a:r>
              <a:rPr lang="en-US"/>
              <a:t> </a:t>
            </a:r>
          </a:p>
          <a:p>
            <a:pPr lvl="0"/>
            <a:r>
              <a:rPr lang="en-US" err="1"/>
              <a:t>dolores</a:t>
            </a:r>
            <a:r>
              <a:rPr lang="en-US"/>
              <a:t> </a:t>
            </a:r>
            <a:r>
              <a:rPr lang="en-US" err="1"/>
              <a:t>eos</a:t>
            </a:r>
            <a:r>
              <a:rPr lang="en-US"/>
              <a:t> qui ratione </a:t>
            </a:r>
            <a:r>
              <a:rPr lang="en-US" err="1"/>
              <a:t>voluptatem</a:t>
            </a:r>
            <a:r>
              <a:rPr lang="en-US"/>
              <a:t> </a:t>
            </a:r>
            <a:r>
              <a:rPr lang="en-US" err="1"/>
              <a:t>sequi</a:t>
            </a:r>
            <a:endParaRPr lang="en-US"/>
          </a:p>
          <a:p>
            <a:pPr lvl="0"/>
            <a:r>
              <a:rPr lang="en-US" err="1"/>
              <a:t>Neque</a:t>
            </a:r>
            <a:r>
              <a:rPr lang="en-US"/>
              <a:t> porro </a:t>
            </a:r>
            <a:r>
              <a:rPr lang="en-US" err="1"/>
              <a:t>quisquam</a:t>
            </a:r>
            <a:r>
              <a:rPr lang="en-US"/>
              <a:t> </a:t>
            </a:r>
            <a:r>
              <a:rPr lang="en-US" err="1"/>
              <a:t>est</a:t>
            </a:r>
            <a:r>
              <a:rPr lang="en-US"/>
              <a:t>, qui </a:t>
            </a:r>
            <a:r>
              <a:rPr lang="en-US" err="1"/>
              <a:t>dolorem</a:t>
            </a:r>
            <a:endParaRPr lang="en-US"/>
          </a:p>
        </p:txBody>
      </p:sp>
      <p:sp>
        <p:nvSpPr>
          <p:cNvPr id="3" name="Picture Placeholder 2"/>
          <p:cNvSpPr>
            <a:spLocks noGrp="1"/>
          </p:cNvSpPr>
          <p:nvPr>
            <p:ph type="pic" sz="quarter" idx="10"/>
          </p:nvPr>
        </p:nvSpPr>
        <p:spPr>
          <a:xfrm>
            <a:off x="6288604" y="1"/>
            <a:ext cx="2855396" cy="4723466"/>
          </a:xfrm>
          <a:prstGeom prst="rect">
            <a:avLst/>
          </a:prstGeom>
        </p:spPr>
        <p:txBody>
          <a:bodyPr vert="horz"/>
          <a:lstStyle>
            <a:lvl1pPr algn="ctr">
              <a:lnSpc>
                <a:spcPct val="80000"/>
              </a:lnSpc>
              <a:defRPr>
                <a:solidFill>
                  <a:schemeClr val="bg1">
                    <a:lumMod val="65000"/>
                  </a:schemeClr>
                </a:solidFill>
                <a:latin typeface="Arial"/>
                <a:cs typeface="Arial"/>
              </a:defRPr>
            </a:lvl1pPr>
          </a:lstStyle>
          <a:p>
            <a:endParaRPr lang="en-US"/>
          </a:p>
          <a:p>
            <a:r>
              <a:rPr lang="en-US"/>
              <a:t>Supporting </a:t>
            </a:r>
            <a:br>
              <a:rPr lang="en-US"/>
            </a:br>
            <a:r>
              <a:rPr lang="en-US"/>
              <a:t>Image</a:t>
            </a:r>
          </a:p>
        </p:txBody>
      </p:sp>
      <p:sp>
        <p:nvSpPr>
          <p:cNvPr id="9" name="Text Placeholder 8"/>
          <p:cNvSpPr>
            <a:spLocks noGrp="1"/>
          </p:cNvSpPr>
          <p:nvPr>
            <p:ph type="body" sz="quarter" idx="11" hasCustomPrompt="1"/>
          </p:nvPr>
        </p:nvSpPr>
        <p:spPr>
          <a:xfrm>
            <a:off x="422454" y="503316"/>
            <a:ext cx="4828276" cy="394438"/>
          </a:xfrm>
          <a:prstGeom prst="rect">
            <a:avLst/>
          </a:prstGeom>
        </p:spPr>
        <p:txBody>
          <a:bodyPr vert="horz"/>
          <a:lstStyle>
            <a:lvl1pPr>
              <a:defRPr sz="3600" b="1" i="0">
                <a:solidFill>
                  <a:schemeClr val="bg1"/>
                </a:solidFill>
                <a:latin typeface="Arial"/>
                <a:cs typeface="Arial"/>
              </a:defRPr>
            </a:lvl1pPr>
          </a:lstStyle>
          <a:p>
            <a:pPr lvl="0"/>
            <a:r>
              <a:rPr lang="en-US"/>
              <a:t>Title goes here</a:t>
            </a:r>
          </a:p>
        </p:txBody>
      </p:sp>
    </p:spTree>
    <p:extLst>
      <p:ext uri="{BB962C8B-B14F-4D97-AF65-F5344CB8AC3E}">
        <p14:creationId xmlns:p14="http://schemas.microsoft.com/office/powerpoint/2010/main" val="39324584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ing w/ content and image 2">
    <p:spTree>
      <p:nvGrpSpPr>
        <p:cNvPr id="1" name=""/>
        <p:cNvGrpSpPr/>
        <p:nvPr/>
      </p:nvGrpSpPr>
      <p:grpSpPr>
        <a:xfrm>
          <a:off x="0" y="0"/>
          <a:ext cx="0" cy="0"/>
          <a:chOff x="0" y="0"/>
          <a:chExt cx="0" cy="0"/>
        </a:xfrm>
      </p:grpSpPr>
      <p:sp>
        <p:nvSpPr>
          <p:cNvPr id="11" name="Text Placeholder 10"/>
          <p:cNvSpPr>
            <a:spLocks noGrp="1"/>
          </p:cNvSpPr>
          <p:nvPr>
            <p:ph type="body" sz="quarter" idx="12" hasCustomPrompt="1"/>
          </p:nvPr>
        </p:nvSpPr>
        <p:spPr>
          <a:xfrm>
            <a:off x="3876169" y="1712900"/>
            <a:ext cx="4845378" cy="2706232"/>
          </a:xfrm>
          <a:prstGeom prst="rect">
            <a:avLst/>
          </a:prstGeom>
        </p:spPr>
        <p:txBody>
          <a:bodyPr vert="horz"/>
          <a:lstStyle>
            <a:lvl1pPr marL="457200" indent="-457200">
              <a:lnSpc>
                <a:spcPct val="150000"/>
              </a:lnSpc>
              <a:buFont typeface="+mj-lt"/>
              <a:buAutoNum type="arabicPeriod"/>
              <a:defRPr sz="1000" b="0" i="0">
                <a:solidFill>
                  <a:schemeClr val="tx1"/>
                </a:solidFill>
                <a:latin typeface="Arial"/>
                <a:cs typeface="Arial"/>
              </a:defRPr>
            </a:lvl1pPr>
            <a:lvl2pPr>
              <a:defRPr b="0" i="0">
                <a:solidFill>
                  <a:schemeClr val="tx1">
                    <a:lumMod val="75000"/>
                    <a:lumOff val="25000"/>
                  </a:schemeClr>
                </a:solidFill>
                <a:latin typeface="55 Helvetica Roman"/>
                <a:cs typeface="55 Helvetica Roman"/>
              </a:defRPr>
            </a:lvl2pPr>
            <a:lvl3pPr>
              <a:defRPr b="0" i="0">
                <a:solidFill>
                  <a:schemeClr val="tx1">
                    <a:lumMod val="75000"/>
                    <a:lumOff val="25000"/>
                  </a:schemeClr>
                </a:solidFill>
                <a:latin typeface="55 Helvetica Roman"/>
                <a:cs typeface="55 Helvetica Roman"/>
              </a:defRPr>
            </a:lvl3pPr>
            <a:lvl4pPr>
              <a:defRPr b="0" i="0">
                <a:solidFill>
                  <a:schemeClr val="tx1">
                    <a:lumMod val="75000"/>
                    <a:lumOff val="25000"/>
                  </a:schemeClr>
                </a:solidFill>
                <a:latin typeface="55 Helvetica Roman"/>
                <a:cs typeface="55 Helvetica Roman"/>
              </a:defRPr>
            </a:lvl4pPr>
            <a:lvl5pPr>
              <a:defRPr b="0" i="0">
                <a:solidFill>
                  <a:schemeClr val="tx1">
                    <a:lumMod val="75000"/>
                    <a:lumOff val="25000"/>
                  </a:schemeClr>
                </a:solidFill>
                <a:latin typeface="55 Helvetica Roman"/>
                <a:cs typeface="55 Helvetica Roman"/>
              </a:defRPr>
            </a:lvl5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 </a:t>
            </a:r>
            <a:r>
              <a:rPr lang="en-US" err="1"/>
              <a:t>laudantium</a:t>
            </a:r>
            <a:r>
              <a:rPr lang="en-US"/>
              <a:t>, </a:t>
            </a:r>
            <a:r>
              <a:rPr lang="en-US" err="1"/>
              <a:t>totam</a:t>
            </a:r>
            <a:r>
              <a:rPr lang="en-US"/>
              <a:t> rem </a:t>
            </a:r>
            <a:r>
              <a:rPr lang="en-US" err="1"/>
              <a:t>aperiam</a:t>
            </a:r>
            <a:r>
              <a:rPr lang="en-US"/>
              <a:t>, </a:t>
            </a:r>
            <a:r>
              <a:rPr lang="en-US" err="1"/>
              <a:t>eaque</a:t>
            </a:r>
            <a:endParaRPr lang="en-US"/>
          </a:p>
          <a:p>
            <a:pPr lvl="0"/>
            <a:r>
              <a:rPr lang="en-US"/>
              <a:t>Ipsa </a:t>
            </a:r>
            <a:r>
              <a:rPr lang="en-US" err="1"/>
              <a:t>quae</a:t>
            </a:r>
            <a:r>
              <a:rPr lang="en-US"/>
              <a:t> ab </a:t>
            </a:r>
            <a:r>
              <a:rPr lang="en-US" err="1"/>
              <a:t>illo</a:t>
            </a:r>
            <a:r>
              <a:rPr lang="en-US"/>
              <a:t> </a:t>
            </a:r>
            <a:r>
              <a:rPr lang="en-US" err="1"/>
              <a:t>inventore</a:t>
            </a:r>
            <a:r>
              <a:rPr lang="en-US"/>
              <a:t> </a:t>
            </a:r>
            <a:r>
              <a:rPr lang="en-US" err="1"/>
              <a:t>veritatis</a:t>
            </a:r>
            <a:r>
              <a:rPr lang="en-US"/>
              <a:t> et quasi </a:t>
            </a:r>
            <a:r>
              <a:rPr lang="en-US" err="1"/>
              <a:t>architecto</a:t>
            </a:r>
            <a:r>
              <a:rPr lang="en-US"/>
              <a:t> beatae vitae dicta sunt </a:t>
            </a:r>
            <a:r>
              <a:rPr lang="en-US" err="1"/>
              <a:t>explicabo</a:t>
            </a:r>
            <a:r>
              <a:rPr lang="en-US"/>
              <a:t>. Nemo </a:t>
            </a:r>
            <a:r>
              <a:rPr lang="en-US" err="1"/>
              <a:t>enim</a:t>
            </a:r>
            <a:r>
              <a:rPr lang="en-US"/>
              <a:t> </a:t>
            </a:r>
            <a:r>
              <a:rPr lang="en-US" err="1"/>
              <a:t>ipsam</a:t>
            </a:r>
            <a:r>
              <a:rPr lang="en-US"/>
              <a:t> </a:t>
            </a:r>
            <a:r>
              <a:rPr lang="en-US" err="1"/>
              <a:t>voluptatem</a:t>
            </a:r>
            <a:r>
              <a:rPr lang="en-US"/>
              <a:t> </a:t>
            </a:r>
            <a:r>
              <a:rPr lang="en-US" err="1"/>
              <a:t>quia</a:t>
            </a:r>
            <a:r>
              <a:rPr lang="en-US"/>
              <a:t> </a:t>
            </a:r>
            <a:r>
              <a:rPr lang="en-US" err="1"/>
              <a:t>voluptas</a:t>
            </a:r>
            <a:r>
              <a:rPr lang="en-US"/>
              <a:t> </a:t>
            </a:r>
          </a:p>
          <a:p>
            <a:pPr lvl="0"/>
            <a:r>
              <a:rPr lang="en-US"/>
              <a:t>sit </a:t>
            </a:r>
            <a:r>
              <a:rPr lang="en-US" err="1"/>
              <a:t>aspernatur</a:t>
            </a:r>
            <a:r>
              <a:rPr lang="en-US"/>
              <a:t> </a:t>
            </a:r>
            <a:r>
              <a:rPr lang="en-US" err="1"/>
              <a:t>aut</a:t>
            </a:r>
            <a:r>
              <a:rPr lang="en-US"/>
              <a:t> </a:t>
            </a:r>
            <a:r>
              <a:rPr lang="en-US" err="1"/>
              <a:t>odit</a:t>
            </a:r>
            <a:r>
              <a:rPr lang="en-US"/>
              <a:t> </a:t>
            </a:r>
            <a:r>
              <a:rPr lang="en-US" err="1"/>
              <a:t>aut</a:t>
            </a:r>
            <a:r>
              <a:rPr lang="en-US"/>
              <a:t> fugit, sed </a:t>
            </a:r>
            <a:r>
              <a:rPr lang="en-US" err="1"/>
              <a:t>quia</a:t>
            </a:r>
            <a:r>
              <a:rPr lang="en-US"/>
              <a:t> </a:t>
            </a:r>
          </a:p>
          <a:p>
            <a:pPr lvl="0"/>
            <a:r>
              <a:rPr lang="en-US" err="1"/>
              <a:t>dolores</a:t>
            </a:r>
            <a:r>
              <a:rPr lang="en-US"/>
              <a:t> </a:t>
            </a:r>
            <a:r>
              <a:rPr lang="en-US" err="1"/>
              <a:t>eos</a:t>
            </a:r>
            <a:r>
              <a:rPr lang="en-US"/>
              <a:t> qui ratione </a:t>
            </a:r>
            <a:r>
              <a:rPr lang="en-US" err="1"/>
              <a:t>voluptatem</a:t>
            </a:r>
            <a:r>
              <a:rPr lang="en-US"/>
              <a:t> </a:t>
            </a:r>
            <a:r>
              <a:rPr lang="en-US" err="1"/>
              <a:t>sequi</a:t>
            </a:r>
            <a:endParaRPr lang="en-US"/>
          </a:p>
          <a:p>
            <a:pPr lvl="0"/>
            <a:r>
              <a:rPr lang="en-US" err="1"/>
              <a:t>Neque</a:t>
            </a:r>
            <a:r>
              <a:rPr lang="en-US"/>
              <a:t> porro </a:t>
            </a:r>
            <a:r>
              <a:rPr lang="en-US" err="1"/>
              <a:t>quisquam</a:t>
            </a:r>
            <a:r>
              <a:rPr lang="en-US"/>
              <a:t> </a:t>
            </a:r>
            <a:r>
              <a:rPr lang="en-US" err="1"/>
              <a:t>est</a:t>
            </a:r>
            <a:r>
              <a:rPr lang="en-US"/>
              <a:t>, qui </a:t>
            </a:r>
            <a:r>
              <a:rPr lang="en-US" err="1"/>
              <a:t>dolorem</a:t>
            </a:r>
            <a:endParaRPr lang="en-US"/>
          </a:p>
        </p:txBody>
      </p:sp>
      <p:sp>
        <p:nvSpPr>
          <p:cNvPr id="3" name="Picture Placeholder 2"/>
          <p:cNvSpPr>
            <a:spLocks noGrp="1"/>
          </p:cNvSpPr>
          <p:nvPr>
            <p:ph type="pic" sz="quarter" idx="10"/>
          </p:nvPr>
        </p:nvSpPr>
        <p:spPr>
          <a:xfrm>
            <a:off x="729276" y="505323"/>
            <a:ext cx="2663211" cy="3412751"/>
          </a:xfrm>
          <a:prstGeom prst="rect">
            <a:avLst/>
          </a:prstGeom>
        </p:spPr>
        <p:txBody>
          <a:bodyPr vert="horz"/>
          <a:lstStyle>
            <a:lvl1pPr algn="ctr">
              <a:lnSpc>
                <a:spcPct val="80000"/>
              </a:lnSpc>
              <a:defRPr>
                <a:solidFill>
                  <a:schemeClr val="bg1">
                    <a:lumMod val="65000"/>
                  </a:schemeClr>
                </a:solidFill>
                <a:latin typeface="Arial"/>
                <a:cs typeface="Arial"/>
              </a:defRPr>
            </a:lvl1pPr>
          </a:lstStyle>
          <a:p>
            <a:endParaRPr lang="en-US"/>
          </a:p>
          <a:p>
            <a:r>
              <a:rPr lang="en-US"/>
              <a:t>Supporting </a:t>
            </a:r>
            <a:br>
              <a:rPr lang="en-US"/>
            </a:br>
            <a:r>
              <a:rPr lang="en-US"/>
              <a:t>Image</a:t>
            </a:r>
          </a:p>
        </p:txBody>
      </p:sp>
      <p:sp>
        <p:nvSpPr>
          <p:cNvPr id="9" name="Text Placeholder 8"/>
          <p:cNvSpPr>
            <a:spLocks noGrp="1"/>
          </p:cNvSpPr>
          <p:nvPr>
            <p:ph type="body" sz="quarter" idx="11" hasCustomPrompt="1"/>
          </p:nvPr>
        </p:nvSpPr>
        <p:spPr>
          <a:xfrm>
            <a:off x="3876170" y="810123"/>
            <a:ext cx="4845377" cy="394438"/>
          </a:xfrm>
          <a:prstGeom prst="rect">
            <a:avLst/>
          </a:prstGeom>
        </p:spPr>
        <p:txBody>
          <a:bodyPr vert="horz"/>
          <a:lstStyle>
            <a:lvl1pPr>
              <a:defRPr sz="3600" b="1" i="0">
                <a:solidFill>
                  <a:schemeClr val="tx1"/>
                </a:solidFill>
                <a:latin typeface="Arial"/>
                <a:cs typeface="Arial"/>
              </a:defRPr>
            </a:lvl1pPr>
          </a:lstStyle>
          <a:p>
            <a:pPr lvl="0"/>
            <a:r>
              <a:rPr lang="en-US"/>
              <a:t>Title goes here</a:t>
            </a:r>
          </a:p>
        </p:txBody>
      </p:sp>
      <p:sp>
        <p:nvSpPr>
          <p:cNvPr id="10" name="TextBox 9">
            <a:extLst>
              <a:ext uri="{FF2B5EF4-FFF2-40B4-BE49-F238E27FC236}">
                <a16:creationId xmlns:a16="http://schemas.microsoft.com/office/drawing/2014/main" id="{CA690D5C-CF1C-9DC9-2B2B-AB6FA4C7F1F4}"/>
              </a:ext>
            </a:extLst>
          </p:cNvPr>
          <p:cNvSpPr txBox="1"/>
          <p:nvPr userDrawn="1"/>
        </p:nvSpPr>
        <p:spPr>
          <a:xfrm>
            <a:off x="3993239" y="4851104"/>
            <a:ext cx="4728308" cy="200055"/>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700" b="0" i="0">
                <a:solidFill>
                  <a:srgbClr val="166561"/>
                </a:solidFill>
                <a:latin typeface="Arial"/>
                <a:cs typeface="Arial"/>
              </a:rPr>
              <a:t>©2024 Call2Recycle Canada,</a:t>
            </a:r>
            <a:r>
              <a:rPr lang="en-US" sz="700" b="0" i="0" baseline="0">
                <a:solidFill>
                  <a:srgbClr val="166561"/>
                </a:solidFill>
                <a:latin typeface="Arial"/>
                <a:cs typeface="Arial"/>
              </a:rPr>
              <a:t> Inc</a:t>
            </a:r>
            <a:r>
              <a:rPr lang="en-US" sz="700" b="0" i="0">
                <a:solidFill>
                  <a:srgbClr val="166561"/>
                </a:solidFill>
                <a:latin typeface="Arial"/>
                <a:cs typeface="Arial"/>
              </a:rPr>
              <a:t>.</a:t>
            </a:r>
            <a:r>
              <a:rPr lang="en-US" sz="700" b="0" i="0" baseline="0">
                <a:solidFill>
                  <a:srgbClr val="166561"/>
                </a:solidFill>
                <a:latin typeface="Arial"/>
                <a:cs typeface="Arial"/>
              </a:rPr>
              <a:t> </a:t>
            </a:r>
            <a:r>
              <a:rPr lang="en-US" sz="700" b="0" i="0" kern="1200">
                <a:solidFill>
                  <a:srgbClr val="166561"/>
                </a:solidFill>
                <a:latin typeface="Arial"/>
                <a:ea typeface="+mn-ea"/>
                <a:cs typeface="Arial"/>
              </a:rPr>
              <a:t>All rights reserved.</a:t>
            </a:r>
            <a:endParaRPr lang="en-US" sz="700" b="0" i="0">
              <a:solidFill>
                <a:srgbClr val="166561"/>
              </a:solidFill>
              <a:latin typeface="Arial"/>
              <a:cs typeface="Arial"/>
            </a:endParaRPr>
          </a:p>
        </p:txBody>
      </p:sp>
      <p:sp>
        <p:nvSpPr>
          <p:cNvPr id="2" name="Text Placeholder 3">
            <a:extLst>
              <a:ext uri="{FF2B5EF4-FFF2-40B4-BE49-F238E27FC236}">
                <a16:creationId xmlns:a16="http://schemas.microsoft.com/office/drawing/2014/main" id="{525DB4E4-ED6D-1827-EE88-100B93E8A252}"/>
              </a:ext>
            </a:extLst>
          </p:cNvPr>
          <p:cNvSpPr>
            <a:spLocks noGrp="1"/>
          </p:cNvSpPr>
          <p:nvPr>
            <p:ph type="body" sz="quarter" idx="13" hasCustomPrompt="1"/>
          </p:nvPr>
        </p:nvSpPr>
        <p:spPr>
          <a:xfrm>
            <a:off x="3876169" y="505323"/>
            <a:ext cx="2996696" cy="304800"/>
          </a:xfrm>
          <a:prstGeom prst="rect">
            <a:avLst/>
          </a:prstGeom>
        </p:spPr>
        <p:txBody>
          <a:bodyPr/>
          <a:lstStyle>
            <a:lvl1pPr>
              <a:defRPr sz="1400">
                <a:solidFill>
                  <a:srgbClr val="027D7A"/>
                </a:solidFill>
                <a:latin typeface="Arial" panose="020B0604020202020204" pitchFamily="34" charset="0"/>
                <a:cs typeface="Arial" panose="020B0604020202020204" pitchFamily="34" charset="0"/>
              </a:defRPr>
            </a:lvl1pPr>
          </a:lstStyle>
          <a:p>
            <a:pPr lvl="0"/>
            <a:r>
              <a:rPr lang="en-US"/>
              <a:t>Subtitle/ category goes here</a:t>
            </a:r>
          </a:p>
        </p:txBody>
      </p:sp>
    </p:spTree>
    <p:extLst>
      <p:ext uri="{BB962C8B-B14F-4D97-AF65-F5344CB8AC3E}">
        <p14:creationId xmlns:p14="http://schemas.microsoft.com/office/powerpoint/2010/main" val="11590314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p:cNvSpPr txBox="1"/>
          <p:nvPr userDrawn="1"/>
        </p:nvSpPr>
        <p:spPr>
          <a:xfrm>
            <a:off x="9732818" y="1420091"/>
            <a:ext cx="184666" cy="369332"/>
          </a:xfrm>
          <a:prstGeom prst="rect">
            <a:avLst/>
          </a:prstGeom>
          <a:ln>
            <a:solidFill>
              <a:schemeClr val="bg1">
                <a:alpha val="0"/>
              </a:schemeClr>
            </a:solidFill>
          </a:ln>
        </p:spPr>
        <p:txBody>
          <a:bodyPr wrap="none" rtlCol="0" anchor="t">
            <a:spAutoFit/>
          </a:bodyPr>
          <a:lstStyle/>
          <a:p>
            <a:endParaRPr lang="en-US">
              <a:latin typeface="Arial"/>
            </a:endParaRPr>
          </a:p>
        </p:txBody>
      </p:sp>
      <p:sp>
        <p:nvSpPr>
          <p:cNvPr id="2" name="Rectangle 1">
            <a:extLst>
              <a:ext uri="{FF2B5EF4-FFF2-40B4-BE49-F238E27FC236}">
                <a16:creationId xmlns:a16="http://schemas.microsoft.com/office/drawing/2014/main" id="{94B0A311-9780-B50B-8100-A462C394924B}"/>
              </a:ext>
            </a:extLst>
          </p:cNvPr>
          <p:cNvSpPr/>
          <p:nvPr userDrawn="1"/>
        </p:nvSpPr>
        <p:spPr>
          <a:xfrm>
            <a:off x="0" y="4713248"/>
            <a:ext cx="6385932" cy="430251"/>
          </a:xfrm>
          <a:prstGeom prst="rect">
            <a:avLst/>
          </a:prstGeom>
          <a:solidFill>
            <a:srgbClr val="027D7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27D7A"/>
              </a:solidFill>
            </a:endParaRPr>
          </a:p>
        </p:txBody>
      </p:sp>
      <p:sp>
        <p:nvSpPr>
          <p:cNvPr id="4" name="Rectangle 3">
            <a:extLst>
              <a:ext uri="{FF2B5EF4-FFF2-40B4-BE49-F238E27FC236}">
                <a16:creationId xmlns:a16="http://schemas.microsoft.com/office/drawing/2014/main" id="{DE7F1AF5-6D22-3BC0-D619-C47B0B1CBB91}"/>
              </a:ext>
            </a:extLst>
          </p:cNvPr>
          <p:cNvSpPr/>
          <p:nvPr userDrawn="1"/>
        </p:nvSpPr>
        <p:spPr>
          <a:xfrm>
            <a:off x="6285527" y="4713248"/>
            <a:ext cx="2859631" cy="430251"/>
          </a:xfrm>
          <a:prstGeom prst="rect">
            <a:avLst/>
          </a:prstGeom>
          <a:solidFill>
            <a:srgbClr val="AFCA0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A black and white logo&#10;&#10;Description automatically generated">
            <a:extLst>
              <a:ext uri="{FF2B5EF4-FFF2-40B4-BE49-F238E27FC236}">
                <a16:creationId xmlns:a16="http://schemas.microsoft.com/office/drawing/2014/main" id="{32FF7C67-F5F6-CF3C-1696-647D512A954A}"/>
              </a:ext>
            </a:extLst>
          </p:cNvPr>
          <p:cNvPicPr>
            <a:picLocks noChangeAspect="1"/>
          </p:cNvPicPr>
          <p:nvPr userDrawn="1"/>
        </p:nvPicPr>
        <p:blipFill>
          <a:blip r:embed="rId32"/>
          <a:stretch>
            <a:fillRect/>
          </a:stretch>
        </p:blipFill>
        <p:spPr>
          <a:xfrm>
            <a:off x="422453" y="4800745"/>
            <a:ext cx="893391" cy="255255"/>
          </a:xfrm>
          <a:prstGeom prst="rect">
            <a:avLst/>
          </a:prstGeom>
        </p:spPr>
      </p:pic>
      <p:sp>
        <p:nvSpPr>
          <p:cNvPr id="6" name="TextBox 5">
            <a:extLst>
              <a:ext uri="{FF2B5EF4-FFF2-40B4-BE49-F238E27FC236}">
                <a16:creationId xmlns:a16="http://schemas.microsoft.com/office/drawing/2014/main" id="{EC6507A3-DBE3-9A2C-1B71-2E19ADBAFD0F}"/>
              </a:ext>
            </a:extLst>
          </p:cNvPr>
          <p:cNvSpPr txBox="1"/>
          <p:nvPr userDrawn="1"/>
        </p:nvSpPr>
        <p:spPr>
          <a:xfrm>
            <a:off x="6932001" y="4808178"/>
            <a:ext cx="1789546" cy="276999"/>
          </a:xfrm>
          <a:prstGeom prst="rect">
            <a:avLst/>
          </a:prstGeom>
          <a:noFill/>
        </p:spPr>
        <p:txBody>
          <a:bodyPr wrap="square" rtlCol="0">
            <a:spAutoFit/>
          </a:bodyPr>
          <a:lstStyle/>
          <a:p>
            <a:pPr algn="r"/>
            <a:r>
              <a:rPr lang="en-US" sz="1200" b="0">
                <a:solidFill>
                  <a:srgbClr val="027D7A"/>
                </a:solidFill>
                <a:latin typeface="Arial"/>
                <a:cs typeface="Arial"/>
              </a:rPr>
              <a:t>call2recycle.ca</a:t>
            </a:r>
          </a:p>
        </p:txBody>
      </p:sp>
      <p:sp>
        <p:nvSpPr>
          <p:cNvPr id="8" name="TextBox 7">
            <a:extLst>
              <a:ext uri="{FF2B5EF4-FFF2-40B4-BE49-F238E27FC236}">
                <a16:creationId xmlns:a16="http://schemas.microsoft.com/office/drawing/2014/main" id="{2C9C1AD3-6C7A-36B0-47B8-74712C2FCFF1}"/>
              </a:ext>
            </a:extLst>
          </p:cNvPr>
          <p:cNvSpPr txBox="1"/>
          <p:nvPr userDrawn="1"/>
        </p:nvSpPr>
        <p:spPr>
          <a:xfrm>
            <a:off x="1436531" y="4851104"/>
            <a:ext cx="4728308" cy="200055"/>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700" b="0" i="0">
                <a:solidFill>
                  <a:srgbClr val="AFCA0B"/>
                </a:solidFill>
                <a:latin typeface="Arial"/>
                <a:cs typeface="Arial"/>
              </a:rPr>
              <a:t>©2025 Call2Recycle Canada,</a:t>
            </a:r>
            <a:r>
              <a:rPr lang="en-US" sz="700" b="0" i="0" baseline="0">
                <a:solidFill>
                  <a:srgbClr val="AFCA0B"/>
                </a:solidFill>
                <a:latin typeface="Arial"/>
                <a:cs typeface="Arial"/>
              </a:rPr>
              <a:t> Inc</a:t>
            </a:r>
            <a:r>
              <a:rPr lang="en-US" sz="700" b="0" i="0">
                <a:solidFill>
                  <a:srgbClr val="AFCA0B"/>
                </a:solidFill>
                <a:latin typeface="Arial"/>
                <a:cs typeface="Arial"/>
              </a:rPr>
              <a:t>.</a:t>
            </a:r>
            <a:r>
              <a:rPr lang="en-US" sz="700" b="0" i="0" baseline="0">
                <a:solidFill>
                  <a:srgbClr val="AFCA0B"/>
                </a:solidFill>
                <a:latin typeface="Arial"/>
                <a:cs typeface="Arial"/>
              </a:rPr>
              <a:t> </a:t>
            </a:r>
            <a:r>
              <a:rPr lang="en-US" sz="700" b="0" i="0" kern="1200">
                <a:solidFill>
                  <a:srgbClr val="AFCA0B"/>
                </a:solidFill>
                <a:latin typeface="Arial"/>
                <a:ea typeface="+mn-ea"/>
                <a:cs typeface="Arial"/>
              </a:rPr>
              <a:t>All rights reserved.</a:t>
            </a:r>
            <a:endParaRPr lang="en-US" sz="700" b="0" i="0">
              <a:solidFill>
                <a:srgbClr val="AFCA0B"/>
              </a:solidFill>
              <a:latin typeface="Arial"/>
              <a:cs typeface="Arial"/>
            </a:endParaRPr>
          </a:p>
        </p:txBody>
      </p:sp>
      <p:sp>
        <p:nvSpPr>
          <p:cNvPr id="3" name="Title Placeholder 2">
            <a:extLst>
              <a:ext uri="{FF2B5EF4-FFF2-40B4-BE49-F238E27FC236}">
                <a16:creationId xmlns:a16="http://schemas.microsoft.com/office/drawing/2014/main" id="{03255030-E22F-7D13-3572-0B8AF0FAFBCF}"/>
              </a:ext>
            </a:extLst>
          </p:cNvPr>
          <p:cNvSpPr>
            <a:spLocks noGrp="1"/>
          </p:cNvSpPr>
          <p:nvPr>
            <p:ph type="title"/>
          </p:nvPr>
        </p:nvSpPr>
        <p:spPr>
          <a:xfrm>
            <a:off x="422453"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9" name="Text Placeholder 8">
            <a:extLst>
              <a:ext uri="{FF2B5EF4-FFF2-40B4-BE49-F238E27FC236}">
                <a16:creationId xmlns:a16="http://schemas.microsoft.com/office/drawing/2014/main" id="{1A635292-E23A-0402-A54B-4029CA134368}"/>
              </a:ext>
            </a:extLst>
          </p:cNvPr>
          <p:cNvSpPr>
            <a:spLocks noGrp="1"/>
          </p:cNvSpPr>
          <p:nvPr>
            <p:ph type="body" idx="1"/>
          </p:nvPr>
        </p:nvSpPr>
        <p:spPr>
          <a:xfrm>
            <a:off x="422453" y="1355910"/>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0202005"/>
      </p:ext>
    </p:extLst>
  </p:cSld>
  <p:clrMap bg1="lt1" tx1="dk1" bg2="lt2" tx2="dk2" accent1="accent1" accent2="accent2" accent3="accent3" accent4="accent4" accent5="accent5" accent6="accent6" hlink="hlink" folHlink="folHlink"/>
  <p:sldLayoutIdLst>
    <p:sldLayoutId id="2147483655" r:id="rId1"/>
    <p:sldLayoutId id="2147483668" r:id="rId2"/>
    <p:sldLayoutId id="2147483649" r:id="rId3"/>
    <p:sldLayoutId id="2147483674" r:id="rId4"/>
    <p:sldLayoutId id="2147483682" r:id="rId5"/>
    <p:sldLayoutId id="2147483657" r:id="rId6"/>
    <p:sldLayoutId id="2147483664" r:id="rId7"/>
    <p:sldLayoutId id="2147483656" r:id="rId8"/>
    <p:sldLayoutId id="2147483660" r:id="rId9"/>
    <p:sldLayoutId id="2147483651" r:id="rId10"/>
    <p:sldLayoutId id="2147483667" r:id="rId11"/>
    <p:sldLayoutId id="2147483661" r:id="rId12"/>
    <p:sldLayoutId id="2147483665" r:id="rId13"/>
    <p:sldLayoutId id="2147483662" r:id="rId14"/>
    <p:sldLayoutId id="2147483670" r:id="rId15"/>
    <p:sldLayoutId id="2147483671" r:id="rId16"/>
    <p:sldLayoutId id="2147483663" r:id="rId17"/>
    <p:sldLayoutId id="2147483672" r:id="rId18"/>
    <p:sldLayoutId id="2147483673" r:id="rId19"/>
    <p:sldLayoutId id="2147483675" r:id="rId20"/>
    <p:sldLayoutId id="2147483676" r:id="rId21"/>
    <p:sldLayoutId id="2147483652" r:id="rId22"/>
    <p:sldLayoutId id="2147483653" r:id="rId23"/>
    <p:sldLayoutId id="2147483659" r:id="rId24"/>
    <p:sldLayoutId id="2147483666" r:id="rId25"/>
    <p:sldLayoutId id="2147483677" r:id="rId26"/>
    <p:sldLayoutId id="2147483678" r:id="rId27"/>
    <p:sldLayoutId id="2147483679" r:id="rId28"/>
    <p:sldLayoutId id="2147483680" r:id="rId29"/>
    <p:sldLayoutId id="2147483683" r:id="rId30"/>
  </p:sldLayoutIdLst>
  <p:txStyles>
    <p:titleStyle>
      <a:lvl1pPr algn="l" defTabSz="457200" rtl="0" eaLnBrk="1" latinLnBrk="0" hangingPunct="1">
        <a:spcBef>
          <a:spcPct val="0"/>
        </a:spcBef>
        <a:buNone/>
        <a:defRPr sz="3200" b="1" kern="1200">
          <a:solidFill>
            <a:schemeClr val="tx1"/>
          </a:solidFill>
          <a:latin typeface="+mj-lt"/>
          <a:ea typeface="+mj-ea"/>
          <a:cs typeface="+mj-cs"/>
        </a:defRPr>
      </a:lvl1pPr>
    </p:titleStyle>
    <p:bodyStyle>
      <a:lvl1pPr marL="0" indent="0" algn="l" defTabSz="457200" rtl="0" eaLnBrk="1" latinLnBrk="0" hangingPunct="1">
        <a:spcBef>
          <a:spcPct val="20000"/>
        </a:spcBef>
        <a:buClr>
          <a:srgbClr val="AFCA0B"/>
        </a:buClr>
        <a:buFont typeface="Wingdings" pitchFamily="2" charset="2"/>
        <a:buNone/>
        <a:defRPr sz="1000" kern="1200">
          <a:solidFill>
            <a:schemeClr val="tx1"/>
          </a:solidFill>
          <a:latin typeface="+mn-lt"/>
          <a:ea typeface="+mn-ea"/>
          <a:cs typeface="+mn-cs"/>
        </a:defRPr>
      </a:lvl1pPr>
      <a:lvl2pPr marL="742950" indent="-285750" algn="l" defTabSz="457200" rtl="0" eaLnBrk="1" latinLnBrk="0" hangingPunct="1">
        <a:spcBef>
          <a:spcPct val="20000"/>
        </a:spcBef>
        <a:buClr>
          <a:srgbClr val="AFCA0B"/>
        </a:buClr>
        <a:buFont typeface="Wingdings" pitchFamily="2" charset="2"/>
        <a:buChar char="§"/>
        <a:defRPr sz="1000" kern="1200">
          <a:solidFill>
            <a:schemeClr val="tx1"/>
          </a:solidFill>
          <a:latin typeface="+mn-lt"/>
          <a:ea typeface="+mn-ea"/>
          <a:cs typeface="+mn-cs"/>
        </a:defRPr>
      </a:lvl2pPr>
      <a:lvl3pPr marL="1143000" indent="-228600" algn="l" defTabSz="457200" rtl="0" eaLnBrk="1" latinLnBrk="0" hangingPunct="1">
        <a:spcBef>
          <a:spcPct val="20000"/>
        </a:spcBef>
        <a:buClr>
          <a:srgbClr val="AFCA0B"/>
        </a:buClr>
        <a:buFont typeface="Wingdings" pitchFamily="2" charset="2"/>
        <a:buChar char="§"/>
        <a:defRPr sz="1000" kern="1200">
          <a:solidFill>
            <a:schemeClr val="tx1"/>
          </a:solidFill>
          <a:latin typeface="+mn-lt"/>
          <a:ea typeface="+mn-ea"/>
          <a:cs typeface="+mn-cs"/>
        </a:defRPr>
      </a:lvl3pPr>
      <a:lvl4pPr marL="1600200" indent="-228600" algn="l" defTabSz="457200" rtl="0" eaLnBrk="1" latinLnBrk="0" hangingPunct="1">
        <a:spcBef>
          <a:spcPct val="20000"/>
        </a:spcBef>
        <a:buClr>
          <a:srgbClr val="AFCA0B"/>
        </a:buClr>
        <a:buFont typeface="Wingdings" pitchFamily="2" charset="2"/>
        <a:buChar char="§"/>
        <a:defRPr sz="1000" kern="1200">
          <a:solidFill>
            <a:schemeClr val="tx1"/>
          </a:solidFill>
          <a:latin typeface="+mn-lt"/>
          <a:ea typeface="+mn-ea"/>
          <a:cs typeface="+mn-cs"/>
        </a:defRPr>
      </a:lvl4pPr>
      <a:lvl5pPr marL="2057400" indent="-228600" algn="l" defTabSz="457200" rtl="0" eaLnBrk="1" latinLnBrk="0" hangingPunct="1">
        <a:spcBef>
          <a:spcPct val="20000"/>
        </a:spcBef>
        <a:buClr>
          <a:srgbClr val="AFCA0B"/>
        </a:buClr>
        <a:buFont typeface="Wingdings" pitchFamily="2" charset="2"/>
        <a:buChar char="§"/>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45.png"/><Relationship Id="rId18" Type="http://schemas.openxmlformats.org/officeDocument/2006/relationships/image" Target="../media/image50.png"/><Relationship Id="rId3" Type="http://schemas.openxmlformats.org/officeDocument/2006/relationships/audio" Target="../media/media10.mp3"/><Relationship Id="rId21" Type="http://schemas.openxmlformats.org/officeDocument/2006/relationships/image" Target="../media/image53.png"/><Relationship Id="rId7" Type="http://schemas.openxmlformats.org/officeDocument/2006/relationships/image" Target="../media/image38.png"/><Relationship Id="rId12" Type="http://schemas.openxmlformats.org/officeDocument/2006/relationships/image" Target="../media/image44.svg"/><Relationship Id="rId17" Type="http://schemas.openxmlformats.org/officeDocument/2006/relationships/image" Target="../media/image49.png"/><Relationship Id="rId2" Type="http://schemas.microsoft.com/office/2007/relationships/media" Target="../media/media10.mp3"/><Relationship Id="rId16" Type="http://schemas.openxmlformats.org/officeDocument/2006/relationships/image" Target="../media/image48.png"/><Relationship Id="rId20" Type="http://schemas.openxmlformats.org/officeDocument/2006/relationships/image" Target="../media/image52.png"/><Relationship Id="rId1" Type="http://schemas.openxmlformats.org/officeDocument/2006/relationships/tags" Target="../tags/tag10.xml"/><Relationship Id="rId6" Type="http://schemas.openxmlformats.org/officeDocument/2006/relationships/image" Target="../media/image40.png"/><Relationship Id="rId11" Type="http://schemas.openxmlformats.org/officeDocument/2006/relationships/image" Target="../media/image43.png"/><Relationship Id="rId5" Type="http://schemas.openxmlformats.org/officeDocument/2006/relationships/notesSlide" Target="../notesSlides/notesSlide10.xml"/><Relationship Id="rId15" Type="http://schemas.openxmlformats.org/officeDocument/2006/relationships/image" Target="../media/image47.png"/><Relationship Id="rId23" Type="http://schemas.openxmlformats.org/officeDocument/2006/relationships/image" Target="../media/image11.png"/><Relationship Id="rId10" Type="http://schemas.openxmlformats.org/officeDocument/2006/relationships/image" Target="../media/image42.svg"/><Relationship Id="rId19" Type="http://schemas.openxmlformats.org/officeDocument/2006/relationships/image" Target="../media/image51.png"/><Relationship Id="rId4" Type="http://schemas.openxmlformats.org/officeDocument/2006/relationships/slideLayout" Target="../slideLayouts/slideLayout10.xml"/><Relationship Id="rId9" Type="http://schemas.openxmlformats.org/officeDocument/2006/relationships/image" Target="../media/image41.png"/><Relationship Id="rId14" Type="http://schemas.openxmlformats.org/officeDocument/2006/relationships/image" Target="../media/image46.svg"/><Relationship Id="rId22" Type="http://schemas.openxmlformats.org/officeDocument/2006/relationships/image" Target="../media/image54.png"/></Relationships>
</file>

<file path=ppt/slides/_rels/slide11.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43.png"/><Relationship Id="rId18" Type="http://schemas.openxmlformats.org/officeDocument/2006/relationships/image" Target="../media/image58.png"/><Relationship Id="rId3" Type="http://schemas.openxmlformats.org/officeDocument/2006/relationships/audio" Target="../media/media11.mp3"/><Relationship Id="rId7" Type="http://schemas.openxmlformats.org/officeDocument/2006/relationships/image" Target="../media/image39.svg"/><Relationship Id="rId12" Type="http://schemas.openxmlformats.org/officeDocument/2006/relationships/image" Target="../media/image42.svg"/><Relationship Id="rId17" Type="http://schemas.openxmlformats.org/officeDocument/2006/relationships/image" Target="../media/image57.png"/><Relationship Id="rId2" Type="http://schemas.microsoft.com/office/2007/relationships/media" Target="../media/media11.mp3"/><Relationship Id="rId16" Type="http://schemas.openxmlformats.org/officeDocument/2006/relationships/image" Target="../media/image46.svg"/><Relationship Id="rId20" Type="http://schemas.openxmlformats.org/officeDocument/2006/relationships/image" Target="../media/image11.png"/><Relationship Id="rId1" Type="http://schemas.openxmlformats.org/officeDocument/2006/relationships/tags" Target="../tags/tag11.xml"/><Relationship Id="rId6" Type="http://schemas.openxmlformats.org/officeDocument/2006/relationships/image" Target="../media/image38.png"/><Relationship Id="rId11" Type="http://schemas.openxmlformats.org/officeDocument/2006/relationships/image" Target="../media/image41.png"/><Relationship Id="rId5" Type="http://schemas.openxmlformats.org/officeDocument/2006/relationships/notesSlide" Target="../notesSlides/notesSlide11.xml"/><Relationship Id="rId15" Type="http://schemas.openxmlformats.org/officeDocument/2006/relationships/image" Target="../media/image45.png"/><Relationship Id="rId10" Type="http://schemas.openxmlformats.org/officeDocument/2006/relationships/image" Target="../media/image56.png"/><Relationship Id="rId19" Type="http://schemas.openxmlformats.org/officeDocument/2006/relationships/image" Target="../media/image59.png"/><Relationship Id="rId4" Type="http://schemas.openxmlformats.org/officeDocument/2006/relationships/slideLayout" Target="../slideLayouts/slideLayout10.xml"/><Relationship Id="rId9" Type="http://schemas.openxmlformats.org/officeDocument/2006/relationships/image" Target="../media/image40.png"/><Relationship Id="rId14" Type="http://schemas.openxmlformats.org/officeDocument/2006/relationships/image" Target="../media/image44.sv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11.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1.png"/><Relationship Id="rId5" Type="http://schemas.openxmlformats.org/officeDocument/2006/relationships/image" Target="../media/image62.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64.svg"/><Relationship Id="rId13" Type="http://schemas.openxmlformats.org/officeDocument/2006/relationships/image" Target="../media/image11.png"/><Relationship Id="rId3" Type="http://schemas.openxmlformats.org/officeDocument/2006/relationships/slideLayout" Target="../slideLayouts/slideLayout10.xml"/><Relationship Id="rId7" Type="http://schemas.openxmlformats.org/officeDocument/2006/relationships/image" Target="../media/image63.png"/><Relationship Id="rId12" Type="http://schemas.openxmlformats.org/officeDocument/2006/relationships/image" Target="../media/image68.jp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hyperlink" Target="https://greentrax.call2recycle.org/wsfn/" TargetMode="External"/><Relationship Id="rId11" Type="http://schemas.openxmlformats.org/officeDocument/2006/relationships/image" Target="../media/image67.jpg"/><Relationship Id="rId5" Type="http://schemas.openxmlformats.org/officeDocument/2006/relationships/hyperlink" Target="mailto:customerservice@call2recycle.ca" TargetMode="External"/><Relationship Id="rId10" Type="http://schemas.openxmlformats.org/officeDocument/2006/relationships/image" Target="../media/image66.jpg"/><Relationship Id="rId4" Type="http://schemas.openxmlformats.org/officeDocument/2006/relationships/notesSlide" Target="../notesSlides/notesSlide14.xml"/><Relationship Id="rId9" Type="http://schemas.openxmlformats.org/officeDocument/2006/relationships/image" Target="../media/image65.jpg"/></Relationships>
</file>

<file path=ppt/slides/_rels/slide15.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slideLayout" Target="../slideLayouts/slideLayout10.xml"/><Relationship Id="rId7" Type="http://schemas.openxmlformats.org/officeDocument/2006/relationships/image" Target="../media/image71.png"/><Relationship Id="rId12" Type="http://schemas.openxmlformats.org/officeDocument/2006/relationships/image" Target="../media/image11.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notesSlide" Target="../notesSlides/notesSlide15.xml"/><Relationship Id="rId9" Type="http://schemas.openxmlformats.org/officeDocument/2006/relationships/image" Target="../media/image73.png"/></Relationships>
</file>

<file path=ppt/slides/_rels/slide1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slideLayout" Target="../slideLayouts/slideLayout10.xml"/><Relationship Id="rId7" Type="http://schemas.openxmlformats.org/officeDocument/2006/relationships/image" Target="../media/image78.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77.svg"/><Relationship Id="rId5" Type="http://schemas.openxmlformats.org/officeDocument/2006/relationships/image" Target="../media/image76.png"/><Relationship Id="rId10" Type="http://schemas.openxmlformats.org/officeDocument/2006/relationships/image" Target="../media/image11.png"/><Relationship Id="rId4" Type="http://schemas.openxmlformats.org/officeDocument/2006/relationships/notesSlide" Target="../notesSlides/notesSlide16.xml"/><Relationship Id="rId9" Type="http://schemas.openxmlformats.org/officeDocument/2006/relationships/image" Target="../media/image64.svg"/></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64.svg"/><Relationship Id="rId3" Type="http://schemas.openxmlformats.org/officeDocument/2006/relationships/slideLayout" Target="../slideLayouts/slideLayout10.xml"/><Relationship Id="rId7" Type="http://schemas.openxmlformats.org/officeDocument/2006/relationships/hyperlink" Target="https://www.canada.ca/en/health-canada/services/consumer-product-safety.html" TargetMode="External"/><Relationship Id="rId12" Type="http://schemas.openxmlformats.org/officeDocument/2006/relationships/image" Target="../media/image63.pn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80.svg"/><Relationship Id="rId11" Type="http://schemas.openxmlformats.org/officeDocument/2006/relationships/image" Target="../media/image37.svg"/><Relationship Id="rId5" Type="http://schemas.openxmlformats.org/officeDocument/2006/relationships/image" Target="../media/image79.png"/><Relationship Id="rId10" Type="http://schemas.openxmlformats.org/officeDocument/2006/relationships/image" Target="../media/image36.png"/><Relationship Id="rId4" Type="http://schemas.openxmlformats.org/officeDocument/2006/relationships/notesSlide" Target="../notesSlides/notesSlide17.xml"/><Relationship Id="rId9" Type="http://schemas.openxmlformats.org/officeDocument/2006/relationships/image" Target="../media/image35.svg"/><Relationship Id="rId14" Type="http://schemas.openxmlformats.org/officeDocument/2006/relationships/image" Target="../media/image11.png"/></Relationships>
</file>

<file path=ppt/slides/_rels/slide18.xml.rels><?xml version="1.0" encoding="UTF-8" standalone="yes"?>
<Relationships xmlns="http://schemas.openxmlformats.org/package/2006/relationships"><Relationship Id="rId8" Type="http://schemas.openxmlformats.org/officeDocument/2006/relationships/hyperlink" Target="mailto:customerservice@call2recycle.ca" TargetMode="External"/><Relationship Id="rId13" Type="http://schemas.openxmlformats.org/officeDocument/2006/relationships/hyperlink" Target="https://call2recycle.ca/wp-content/uploads/2024/12/C2RCA101R2-CA-Large-DDR-Pack-Ship-Guidelines-Updates-ENG-R2-11.10.21a.pdf" TargetMode="External"/><Relationship Id="rId3" Type="http://schemas.openxmlformats.org/officeDocument/2006/relationships/slideLayout" Target="../slideLayouts/slideLayout10.xml"/><Relationship Id="rId7" Type="http://schemas.openxmlformats.org/officeDocument/2006/relationships/hyperlink" Target="https://greentrax.call2recycle.org/wsfn/" TargetMode="External"/><Relationship Id="rId12" Type="http://schemas.openxmlformats.org/officeDocument/2006/relationships/image" Target="../media/image83.png"/><Relationship Id="rId2" Type="http://schemas.openxmlformats.org/officeDocument/2006/relationships/audio" Target="../media/media18.mp3"/><Relationship Id="rId16" Type="http://schemas.openxmlformats.org/officeDocument/2006/relationships/image" Target="../media/image11.png"/><Relationship Id="rId1" Type="http://schemas.microsoft.com/office/2007/relationships/media" Target="../media/media18.mp3"/><Relationship Id="rId6" Type="http://schemas.openxmlformats.org/officeDocument/2006/relationships/image" Target="../media/image82.svg"/><Relationship Id="rId11" Type="http://schemas.openxmlformats.org/officeDocument/2006/relationships/image" Target="../media/image69.png"/><Relationship Id="rId5" Type="http://schemas.openxmlformats.org/officeDocument/2006/relationships/image" Target="../media/image81.png"/><Relationship Id="rId15" Type="http://schemas.microsoft.com/office/2007/relationships/hdphoto" Target="../media/hdphoto3.wdp"/><Relationship Id="rId10" Type="http://schemas.openxmlformats.org/officeDocument/2006/relationships/image" Target="../media/image64.svg"/><Relationship Id="rId4" Type="http://schemas.openxmlformats.org/officeDocument/2006/relationships/notesSlide" Target="../notesSlides/notesSlide18.xml"/><Relationship Id="rId9" Type="http://schemas.openxmlformats.org/officeDocument/2006/relationships/image" Target="../media/image63.png"/><Relationship Id="rId14" Type="http://schemas.openxmlformats.org/officeDocument/2006/relationships/image" Target="../media/image8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1.png"/><Relationship Id="rId2" Type="http://schemas.openxmlformats.org/officeDocument/2006/relationships/audio" Target="../media/media19.mp3"/><Relationship Id="rId1" Type="http://schemas.microsoft.com/office/2007/relationships/media" Target="../media/media19.mp3"/><Relationship Id="rId6" Type="http://schemas.microsoft.com/office/2007/relationships/hdphoto" Target="../media/hdphoto4.wdp"/><Relationship Id="rId5" Type="http://schemas.openxmlformats.org/officeDocument/2006/relationships/image" Target="../media/image8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slideLayout" Target="../slideLayouts/slideLayout27.xml"/><Relationship Id="rId7" Type="http://schemas.openxmlformats.org/officeDocument/2006/relationships/image" Target="../media/image73.png"/><Relationship Id="rId12" Type="http://schemas.openxmlformats.org/officeDocument/2006/relationships/image" Target="../media/image39.sv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61.png"/><Relationship Id="rId11" Type="http://schemas.openxmlformats.org/officeDocument/2006/relationships/image" Target="../media/image38.png"/><Relationship Id="rId5" Type="http://schemas.openxmlformats.org/officeDocument/2006/relationships/hyperlink" Target="http://www.call2recycle.ca/programs/household-batteries/shipping/" TargetMode="External"/><Relationship Id="rId10" Type="http://schemas.openxmlformats.org/officeDocument/2006/relationships/image" Target="../media/image11.png"/><Relationship Id="rId4" Type="http://schemas.openxmlformats.org/officeDocument/2006/relationships/notesSlide" Target="../notesSlides/notesSlide20.xml"/><Relationship Id="rId9" Type="http://schemas.openxmlformats.org/officeDocument/2006/relationships/image" Target="../media/image75.png"/></Relationships>
</file>

<file path=ppt/slides/_rels/slide2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27.xml"/><Relationship Id="rId7" Type="http://schemas.openxmlformats.org/officeDocument/2006/relationships/image" Target="../media/image39.sv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38.png"/><Relationship Id="rId5" Type="http://schemas.openxmlformats.org/officeDocument/2006/relationships/hyperlink" Target="http://www.call2recycle.ca/programs/household-batteries/shipping/" TargetMode="External"/><Relationship Id="rId4" Type="http://schemas.openxmlformats.org/officeDocument/2006/relationships/notesSlide" Target="../notesSlides/notesSlide21.xml"/><Relationship Id="rId9" Type="http://schemas.openxmlformats.org/officeDocument/2006/relationships/image" Target="../media/image11.png"/></Relationships>
</file>

<file path=ppt/slides/_rels/slide2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slideLayout" Target="../slideLayouts/slideLayout27.xml"/><Relationship Id="rId7" Type="http://schemas.openxmlformats.org/officeDocument/2006/relationships/image" Target="../media/image39.svg"/><Relationship Id="rId12" Type="http://schemas.openxmlformats.org/officeDocument/2006/relationships/image" Target="../media/image11.png"/><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38.png"/><Relationship Id="rId11" Type="http://schemas.openxmlformats.org/officeDocument/2006/relationships/image" Target="../media/image75.png"/><Relationship Id="rId5" Type="http://schemas.openxmlformats.org/officeDocument/2006/relationships/hyperlink" Target="http://www.call2recycle.ca/programs/household-batteries/shipping/" TargetMode="External"/><Relationship Id="rId10" Type="http://schemas.openxmlformats.org/officeDocument/2006/relationships/image" Target="../media/image74.png"/><Relationship Id="rId4" Type="http://schemas.openxmlformats.org/officeDocument/2006/relationships/notesSlide" Target="../notesSlides/notesSlide22.xml"/><Relationship Id="rId9" Type="http://schemas.openxmlformats.org/officeDocument/2006/relationships/image" Target="../media/image7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image" Target="../media/image11.png"/><Relationship Id="rId5" Type="http://schemas.openxmlformats.org/officeDocument/2006/relationships/image" Target="../media/image31.jpe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3.xml"/><Relationship Id="rId7" Type="http://schemas.openxmlformats.org/officeDocument/2006/relationships/image" Target="../media/image87.png"/><Relationship Id="rId2" Type="http://schemas.openxmlformats.org/officeDocument/2006/relationships/audio" Target="../media/media24.mp3"/><Relationship Id="rId1" Type="http://schemas.microsoft.com/office/2007/relationships/media" Target="../media/media24.mp3"/><Relationship Id="rId6" Type="http://schemas.openxmlformats.org/officeDocument/2006/relationships/image" Target="../media/image86.jpeg"/><Relationship Id="rId5" Type="http://schemas.openxmlformats.org/officeDocument/2006/relationships/hyperlink" Target="https://call2recycle.ca/programs/household-batteries/resources/" TargetMode="External"/><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0.xml"/><Relationship Id="rId7" Type="http://schemas.openxmlformats.org/officeDocument/2006/relationships/image" Target="../media/image88.png"/><Relationship Id="rId2" Type="http://schemas.openxmlformats.org/officeDocument/2006/relationships/audio" Target="../media/media25.mp3"/><Relationship Id="rId1" Type="http://schemas.microsoft.com/office/2007/relationships/media" Target="../media/media25.mp3"/><Relationship Id="rId6" Type="http://schemas.openxmlformats.org/officeDocument/2006/relationships/hyperlink" Target="mailto:customerservice@call2recycle.ca" TargetMode="External"/><Relationship Id="rId5" Type="http://schemas.openxmlformats.org/officeDocument/2006/relationships/hyperlink" Target="http://www.recycleyourbatteries.ca/find-a-drop-off-location/" TargetMode="External"/><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hyperlink" Target="https://call2recycle.ca/wp-content/uploads/2025/01/Bulk-Collectors-%E2%80%93-Receiving-Materials-Tip-Sheet.pdf" TargetMode="External"/><Relationship Id="rId13" Type="http://schemas.openxmlformats.org/officeDocument/2006/relationships/hyperlink" Target="mailto:customerservice@call2recycle.ca" TargetMode="External"/><Relationship Id="rId18" Type="http://schemas.openxmlformats.org/officeDocument/2006/relationships/hyperlink" Target="mailto:info@call2recycle.ca" TargetMode="External"/><Relationship Id="rId3" Type="http://schemas.openxmlformats.org/officeDocument/2006/relationships/slideLayout" Target="../slideLayouts/slideLayout5.xml"/><Relationship Id="rId21" Type="http://schemas.openxmlformats.org/officeDocument/2006/relationships/image" Target="../media/image74.png"/><Relationship Id="rId7" Type="http://schemas.openxmlformats.org/officeDocument/2006/relationships/hyperlink" Target="https://call2recycle.ca/programs/household-batteries/shipping/" TargetMode="External"/><Relationship Id="rId12" Type="http://schemas.openxmlformats.org/officeDocument/2006/relationships/hyperlink" Target="https://call2recycle.ca/wp-content/uploads/2024/12/C2RCA101R2-CA-Large-DDR-Pack-Ship-Guidelines-Updates-ENG-R2-11.10.21a.pdf" TargetMode="External"/><Relationship Id="rId17" Type="http://schemas.openxmlformats.org/officeDocument/2006/relationships/hyperlink" Target="http://www.call2recycle.ca/safety" TargetMode="External"/><Relationship Id="rId2" Type="http://schemas.openxmlformats.org/officeDocument/2006/relationships/audio" Target="../media/media26.mp3"/><Relationship Id="rId16" Type="http://schemas.openxmlformats.org/officeDocument/2006/relationships/hyperlink" Target="https://call2recycle.ca/wp-content/uploads/2024/11/C2RCA104-eMobility-DDR-Recycling-Kit-Guidelines-ENG-PDFx1a.pdf" TargetMode="External"/><Relationship Id="rId20" Type="http://schemas.openxmlformats.org/officeDocument/2006/relationships/image" Target="../media/image90.jpeg"/><Relationship Id="rId1" Type="http://schemas.microsoft.com/office/2007/relationships/media" Target="../media/media26.mp3"/><Relationship Id="rId6" Type="http://schemas.openxmlformats.org/officeDocument/2006/relationships/hyperlink" Target="https://call2recycle.ca/wp-content/uploads/2024/12/Minimum-Terminal-Protection-Quick-Reference-Guide-for-Boxes-2023.pdf" TargetMode="External"/><Relationship Id="rId11" Type="http://schemas.openxmlformats.org/officeDocument/2006/relationships/hyperlink" Target="https://call2recycle.ca/safety/damaged-defective-and-recalled-batteries/" TargetMode="External"/><Relationship Id="rId24" Type="http://schemas.openxmlformats.org/officeDocument/2006/relationships/image" Target="../media/image11.png"/><Relationship Id="rId5" Type="http://schemas.openxmlformats.org/officeDocument/2006/relationships/hyperlink" Target="https://call2recycle.ca/programs/household-batteries/re-order-collection-boxes/" TargetMode="External"/><Relationship Id="rId15" Type="http://schemas.openxmlformats.org/officeDocument/2006/relationships/hyperlink" Target="https://call2recycle.ca/wp-content/uploads/2025/03/E-Mobility-Collection-Box-Guideline.pdf" TargetMode="External"/><Relationship Id="rId23" Type="http://schemas.openxmlformats.org/officeDocument/2006/relationships/image" Target="../media/image92.jpeg"/><Relationship Id="rId10" Type="http://schemas.openxmlformats.org/officeDocument/2006/relationships/hyperlink" Target="https://call2recycle.ca/wp-content/uploads/2025/01/Bulk-Collectors-Shipping-Tip-Sheet.pdf" TargetMode="External"/><Relationship Id="rId19" Type="http://schemas.openxmlformats.org/officeDocument/2006/relationships/image" Target="../media/image89.jpeg"/><Relationship Id="rId4" Type="http://schemas.openxmlformats.org/officeDocument/2006/relationships/notesSlide" Target="../notesSlides/notesSlide26.xml"/><Relationship Id="rId9" Type="http://schemas.openxmlformats.org/officeDocument/2006/relationships/hyperlink" Target="https://call2recycle.ca/wp-content/uploads/2025/01/Bulk-Collectors-Pre-Shipping-Tip-Sheet.pdf" TargetMode="External"/><Relationship Id="rId14" Type="http://schemas.openxmlformats.org/officeDocument/2006/relationships/hyperlink" Target="https://call2recycle.ca/programs/e-mobility-batteries/collection-partner-overview/" TargetMode="External"/><Relationship Id="rId22" Type="http://schemas.openxmlformats.org/officeDocument/2006/relationships/image" Target="../media/image9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image" Target="../media/image11.png"/><Relationship Id="rId5" Type="http://schemas.openxmlformats.org/officeDocument/2006/relationships/image" Target="../media/image93.png"/><Relationship Id="rId4"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3.mp3"/><Relationship Id="rId7" Type="http://schemas.openxmlformats.org/officeDocument/2006/relationships/image" Target="../media/image13.jpeg"/><Relationship Id="rId2" Type="http://schemas.microsoft.com/office/2007/relationships/media" Target="../media/media3.mp3"/><Relationship Id="rId1" Type="http://schemas.openxmlformats.org/officeDocument/2006/relationships/tags" Target="../tags/tag5.xml"/><Relationship Id="rId6" Type="http://schemas.openxmlformats.org/officeDocument/2006/relationships/image" Target="../media/image12.png"/><Relationship Id="rId5" Type="http://schemas.openxmlformats.org/officeDocument/2006/relationships/notesSlide" Target="../notesSlides/notesSlide3.xml"/><Relationship Id="rId10" Type="http://schemas.openxmlformats.org/officeDocument/2006/relationships/image" Target="../media/image15.png"/><Relationship Id="rId4" Type="http://schemas.openxmlformats.org/officeDocument/2006/relationships/slideLayout" Target="../slideLayouts/slideLayout30.xml"/><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media4.mp3"/><Relationship Id="rId7" Type="http://schemas.openxmlformats.org/officeDocument/2006/relationships/image" Target="../media/image17.png"/><Relationship Id="rId2" Type="http://schemas.microsoft.com/office/2007/relationships/media" Target="../media/media4.mp3"/><Relationship Id="rId1" Type="http://schemas.openxmlformats.org/officeDocument/2006/relationships/tags" Target="../tags/tag6.xml"/><Relationship Id="rId6" Type="http://schemas.openxmlformats.org/officeDocument/2006/relationships/image" Target="../media/image16.png"/><Relationship Id="rId11" Type="http://schemas.openxmlformats.org/officeDocument/2006/relationships/image" Target="../media/image11.png"/><Relationship Id="rId5" Type="http://schemas.openxmlformats.org/officeDocument/2006/relationships/notesSlide" Target="../notesSlides/notesSlide4.xml"/><Relationship Id="rId10" Type="http://schemas.openxmlformats.org/officeDocument/2006/relationships/image" Target="../media/image19.png"/><Relationship Id="rId4" Type="http://schemas.openxmlformats.org/officeDocument/2006/relationships/slideLayout" Target="../slideLayouts/slideLayout26.xml"/><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audio" Target="../media/media5.mp3"/><Relationship Id="rId7" Type="http://schemas.openxmlformats.org/officeDocument/2006/relationships/image" Target="../media/image21.png"/><Relationship Id="rId2" Type="http://schemas.microsoft.com/office/2007/relationships/media" Target="../media/media5.mp3"/><Relationship Id="rId1" Type="http://schemas.openxmlformats.org/officeDocument/2006/relationships/tags" Target="../tags/tag7.xml"/><Relationship Id="rId6" Type="http://schemas.openxmlformats.org/officeDocument/2006/relationships/image" Target="../media/image20.jpeg"/><Relationship Id="rId5" Type="http://schemas.openxmlformats.org/officeDocument/2006/relationships/notesSlide" Target="../notesSlides/notesSlide5.xml"/><Relationship Id="rId10" Type="http://schemas.openxmlformats.org/officeDocument/2006/relationships/image" Target="../media/image11.png"/><Relationship Id="rId4" Type="http://schemas.openxmlformats.org/officeDocument/2006/relationships/slideLayout" Target="../slideLayouts/slideLayout3.xml"/><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audio" Target="../media/media6.mp3"/><Relationship Id="rId7" Type="http://schemas.openxmlformats.org/officeDocument/2006/relationships/image" Target="../media/image24.png"/><Relationship Id="rId12" Type="http://schemas.openxmlformats.org/officeDocument/2006/relationships/image" Target="../media/image29.png"/><Relationship Id="rId2" Type="http://schemas.microsoft.com/office/2007/relationships/media" Target="../media/media6.mp3"/><Relationship Id="rId1" Type="http://schemas.openxmlformats.org/officeDocument/2006/relationships/tags" Target="../tags/tag8.xml"/><Relationship Id="rId6" Type="http://schemas.openxmlformats.org/officeDocument/2006/relationships/hyperlink" Target="https://call2recycle.ca/programs/" TargetMode="External"/><Relationship Id="rId11" Type="http://schemas.openxmlformats.org/officeDocument/2006/relationships/image" Target="../media/image28.png"/><Relationship Id="rId5" Type="http://schemas.openxmlformats.org/officeDocument/2006/relationships/notesSlide" Target="../notesSlides/notesSlide6.xml"/><Relationship Id="rId15" Type="http://schemas.openxmlformats.org/officeDocument/2006/relationships/image" Target="../media/image11.png"/><Relationship Id="rId10" Type="http://schemas.openxmlformats.org/officeDocument/2006/relationships/image" Target="../media/image27.png"/><Relationship Id="rId4" Type="http://schemas.openxmlformats.org/officeDocument/2006/relationships/slideLayout" Target="../slideLayouts/slideLayout29.xml"/><Relationship Id="rId9" Type="http://schemas.openxmlformats.org/officeDocument/2006/relationships/image" Target="../media/image26.jpeg"/><Relationship Id="rId1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1.png"/><Relationship Id="rId5" Type="http://schemas.openxmlformats.org/officeDocument/2006/relationships/image" Target="../media/image31.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8.mp3"/><Relationship Id="rId7" Type="http://schemas.openxmlformats.org/officeDocument/2006/relationships/image" Target="../media/image33.png"/><Relationship Id="rId2" Type="http://schemas.microsoft.com/office/2007/relationships/media" Target="../media/media8.mp3"/><Relationship Id="rId1" Type="http://schemas.openxmlformats.org/officeDocument/2006/relationships/tags" Target="../tags/tag9.xml"/><Relationship Id="rId6" Type="http://schemas.openxmlformats.org/officeDocument/2006/relationships/image" Target="../media/image32.png"/><Relationship Id="rId5" Type="http://schemas.openxmlformats.org/officeDocument/2006/relationships/notesSlide" Target="../notesSlides/notesSlide8.xml"/><Relationship Id="rId4"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slideLayout" Target="../slideLayouts/slideLayout26.xml"/><Relationship Id="rId7" Type="http://schemas.openxmlformats.org/officeDocument/2006/relationships/image" Target="../media/image36.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35.svg"/><Relationship Id="rId11" Type="http://schemas.openxmlformats.org/officeDocument/2006/relationships/image" Target="../media/image11.pn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notesSlide" Target="../notesSlides/notesSlide9.xml"/><Relationship Id="rId9"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6B74C-15AE-F97D-BB46-F85926F7943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F3585A4-BC96-BDD3-3EC1-BF2F12D89937}"/>
              </a:ext>
            </a:extLst>
          </p:cNvPr>
          <p:cNvSpPr>
            <a:spLocks noGrp="1"/>
          </p:cNvSpPr>
          <p:nvPr>
            <p:ph type="title"/>
          </p:nvPr>
        </p:nvSpPr>
        <p:spPr>
          <a:xfrm>
            <a:off x="181519" y="1645228"/>
            <a:ext cx="5592096" cy="926522"/>
          </a:xfrm>
        </p:spPr>
        <p:txBody>
          <a:bodyPr>
            <a:noAutofit/>
          </a:bodyPr>
          <a:lstStyle/>
          <a:p>
            <a:r>
              <a:rPr lang="en-US" sz="3600">
                <a:latin typeface="+mj-lt"/>
              </a:rPr>
              <a:t>Safety Training 101</a:t>
            </a:r>
            <a:endParaRPr lang="en-US" sz="2800" b="0">
              <a:latin typeface="+mj-lt"/>
            </a:endParaRPr>
          </a:p>
        </p:txBody>
      </p:sp>
      <p:pic>
        <p:nvPicPr>
          <p:cNvPr id="5" name="Picture Placeholder 4" descr="A green and blue recycle symbol&#10;&#10;AI-generated content may be incorrect.">
            <a:extLst>
              <a:ext uri="{FF2B5EF4-FFF2-40B4-BE49-F238E27FC236}">
                <a16:creationId xmlns:a16="http://schemas.microsoft.com/office/drawing/2014/main" id="{89BE9430-5B66-F1BD-1C46-1B6CBCA1B00C}"/>
              </a:ext>
            </a:extLst>
          </p:cNvPr>
          <p:cNvPicPr>
            <a:picLocks noGrp="1" noChangeAspect="1"/>
          </p:cNvPicPr>
          <p:nvPr>
            <p:ph type="pic" sz="quarter" idx="10"/>
          </p:nvPr>
        </p:nvPicPr>
        <p:blipFill>
          <a:blip r:embed="rId5"/>
          <a:srcRect l="6029" r="6029"/>
          <a:stretch>
            <a:fillRect/>
          </a:stretch>
        </p:blipFill>
        <p:spPr>
          <a:xfrm>
            <a:off x="6357689" y="916414"/>
            <a:ext cx="2097064" cy="3179450"/>
          </a:xfrm>
        </p:spPr>
      </p:pic>
      <p:pic>
        <p:nvPicPr>
          <p:cNvPr id="2" name="Slide 1">
            <a:hlinkClick r:id="" action="ppaction://media"/>
            <a:extLst>
              <a:ext uri="{FF2B5EF4-FFF2-40B4-BE49-F238E27FC236}">
                <a16:creationId xmlns:a16="http://schemas.microsoft.com/office/drawing/2014/main" id="{9F97A0B4-A422-07EE-9F94-EAB2D1AF4209}"/>
              </a:ext>
            </a:extLst>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chemeClr val="tx2">
                <a:tint val="45000"/>
                <a:satMod val="400000"/>
              </a:schemeClr>
            </a:duotone>
          </a:blip>
          <a:stretch>
            <a:fillRect/>
          </a:stretch>
        </p:blipFill>
        <p:spPr>
          <a:xfrm>
            <a:off x="351756" y="3923589"/>
            <a:ext cx="244475" cy="244475"/>
          </a:xfrm>
          <a:prstGeom prst="rect">
            <a:avLst/>
          </a:prstGeom>
        </p:spPr>
      </p:pic>
    </p:spTree>
    <p:extLst>
      <p:ext uri="{BB962C8B-B14F-4D97-AF65-F5344CB8AC3E}">
        <p14:creationId xmlns:p14="http://schemas.microsoft.com/office/powerpoint/2010/main" val="1630989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026856-A5F2-3918-41F9-1A37A123FFF1}"/>
            </a:ext>
          </a:extLst>
        </p:cNvPr>
        <p:cNvGrpSpPr/>
        <p:nvPr/>
      </p:nvGrpSpPr>
      <p:grpSpPr>
        <a:xfrm>
          <a:off x="0" y="0"/>
          <a:ext cx="0" cy="0"/>
          <a:chOff x="0" y="0"/>
          <a:chExt cx="0" cy="0"/>
        </a:xfrm>
      </p:grpSpPr>
      <p:sp>
        <p:nvSpPr>
          <p:cNvPr id="45" name="Rectangle: Rounded Corners 44">
            <a:extLst>
              <a:ext uri="{FF2B5EF4-FFF2-40B4-BE49-F238E27FC236}">
                <a16:creationId xmlns:a16="http://schemas.microsoft.com/office/drawing/2014/main" id="{11AB439D-A6F9-5392-DDE6-F9A6745979E2}"/>
              </a:ext>
            </a:extLst>
          </p:cNvPr>
          <p:cNvSpPr/>
          <p:nvPr/>
        </p:nvSpPr>
        <p:spPr>
          <a:xfrm>
            <a:off x="934146" y="4303989"/>
            <a:ext cx="7060013" cy="331953"/>
          </a:xfrm>
          <a:prstGeom prst="roundRect">
            <a:avLst>
              <a:gd name="adj" fmla="val 0"/>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72DE1FD4-72F8-6617-2E50-EC71CF64FD8A}"/>
              </a:ext>
            </a:extLst>
          </p:cNvPr>
          <p:cNvSpPr>
            <a:spLocks noGrp="1"/>
          </p:cNvSpPr>
          <p:nvPr>
            <p:ph type="title"/>
          </p:nvPr>
        </p:nvSpPr>
        <p:spPr>
          <a:xfrm>
            <a:off x="420934" y="189067"/>
            <a:ext cx="8086436" cy="532103"/>
          </a:xfrm>
        </p:spPr>
        <p:txBody>
          <a:bodyPr>
            <a:normAutofit/>
          </a:bodyPr>
          <a:lstStyle/>
          <a:p>
            <a:r>
              <a:rPr lang="en-US" sz="2600"/>
              <a:t>Option 1: Tape Terminals</a:t>
            </a:r>
          </a:p>
        </p:txBody>
      </p:sp>
      <p:sp>
        <p:nvSpPr>
          <p:cNvPr id="19" name="Rectangle 18">
            <a:extLst>
              <a:ext uri="{FF2B5EF4-FFF2-40B4-BE49-F238E27FC236}">
                <a16:creationId xmlns:a16="http://schemas.microsoft.com/office/drawing/2014/main" id="{64EAC656-7ACC-54BF-D14C-364F1099D386}"/>
              </a:ext>
            </a:extLst>
          </p:cNvPr>
          <p:cNvSpPr/>
          <p:nvPr/>
        </p:nvSpPr>
        <p:spPr>
          <a:xfrm>
            <a:off x="703438" y="1950114"/>
            <a:ext cx="2333183" cy="2240207"/>
          </a:xfrm>
          <a:prstGeom prst="rect">
            <a:avLst/>
          </a:prstGeom>
          <a:solidFill>
            <a:schemeClr val="bg1"/>
          </a:solidFill>
          <a:ln>
            <a:solidFill>
              <a:srgbClr val="170D2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2674D0E9-3CC3-516D-07AD-896ED3984E82}"/>
              </a:ext>
            </a:extLst>
          </p:cNvPr>
          <p:cNvSpPr txBox="1"/>
          <p:nvPr/>
        </p:nvSpPr>
        <p:spPr>
          <a:xfrm>
            <a:off x="777329" y="3352512"/>
            <a:ext cx="2207629" cy="769441"/>
          </a:xfrm>
          <a:prstGeom prst="rect">
            <a:avLst/>
          </a:prstGeom>
          <a:noFill/>
          <a:ln>
            <a:solidFill>
              <a:srgbClr val="404040">
                <a:alpha val="0"/>
              </a:srgbClr>
            </a:solidFill>
          </a:ln>
        </p:spPr>
        <p:txBody>
          <a:bodyPr wrap="square">
            <a:spAutoFit/>
          </a:bodyPr>
          <a:lstStyle/>
          <a:p>
            <a:pPr algn="ctr"/>
            <a:r>
              <a:rPr lang="en-US" sz="1100"/>
              <a:t>Apply tape to cover the positive (raised or exposed) terminal. Avoid covering the battery chemistry name. </a:t>
            </a:r>
          </a:p>
        </p:txBody>
      </p:sp>
      <p:sp>
        <p:nvSpPr>
          <p:cNvPr id="20" name="Rectangle 19">
            <a:extLst>
              <a:ext uri="{FF2B5EF4-FFF2-40B4-BE49-F238E27FC236}">
                <a16:creationId xmlns:a16="http://schemas.microsoft.com/office/drawing/2014/main" id="{D7DC33CE-D2C3-1F09-5342-E4E54104E867}"/>
              </a:ext>
            </a:extLst>
          </p:cNvPr>
          <p:cNvSpPr/>
          <p:nvPr/>
        </p:nvSpPr>
        <p:spPr>
          <a:xfrm>
            <a:off x="3182107" y="1950110"/>
            <a:ext cx="2333381" cy="2240207"/>
          </a:xfrm>
          <a:prstGeom prst="rect">
            <a:avLst/>
          </a:prstGeom>
          <a:solidFill>
            <a:schemeClr val="bg1"/>
          </a:solidFill>
          <a:ln>
            <a:solidFill>
              <a:srgbClr val="170D2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67140877-7664-8B0C-8052-F067AFA7E158}"/>
              </a:ext>
            </a:extLst>
          </p:cNvPr>
          <p:cNvSpPr txBox="1"/>
          <p:nvPr/>
        </p:nvSpPr>
        <p:spPr>
          <a:xfrm>
            <a:off x="3225642" y="3354685"/>
            <a:ext cx="2262423" cy="769441"/>
          </a:xfrm>
          <a:prstGeom prst="rect">
            <a:avLst/>
          </a:prstGeom>
          <a:noFill/>
          <a:ln>
            <a:solidFill>
              <a:srgbClr val="404040">
                <a:alpha val="0"/>
              </a:srgbClr>
            </a:solidFill>
          </a:ln>
        </p:spPr>
        <p:txBody>
          <a:bodyPr wrap="square">
            <a:spAutoFit/>
          </a:bodyPr>
          <a:lstStyle/>
          <a:p>
            <a:pPr algn="ctr"/>
            <a:r>
              <a:rPr lang="en-US" sz="1100"/>
              <a:t>For coin or button cells, make a “battery ravioli” by sealing them between two pieces of tape (sticky sides in).</a:t>
            </a:r>
          </a:p>
        </p:txBody>
      </p:sp>
      <p:sp>
        <p:nvSpPr>
          <p:cNvPr id="22" name="Rectangle 21">
            <a:extLst>
              <a:ext uri="{FF2B5EF4-FFF2-40B4-BE49-F238E27FC236}">
                <a16:creationId xmlns:a16="http://schemas.microsoft.com/office/drawing/2014/main" id="{893D289E-2C8C-FF2D-28EB-4CA494DA8D5C}"/>
              </a:ext>
            </a:extLst>
          </p:cNvPr>
          <p:cNvSpPr/>
          <p:nvPr/>
        </p:nvSpPr>
        <p:spPr>
          <a:xfrm>
            <a:off x="5660778" y="1950110"/>
            <a:ext cx="2333381" cy="2240207"/>
          </a:xfrm>
          <a:prstGeom prst="rect">
            <a:avLst/>
          </a:prstGeom>
          <a:solidFill>
            <a:schemeClr val="bg1"/>
          </a:solidFill>
          <a:ln>
            <a:solidFill>
              <a:srgbClr val="170D2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320BD1AD-2DE2-6962-EE5D-FE0FCA2C103A}"/>
              </a:ext>
            </a:extLst>
          </p:cNvPr>
          <p:cNvSpPr txBox="1"/>
          <p:nvPr/>
        </p:nvSpPr>
        <p:spPr>
          <a:xfrm>
            <a:off x="5704509" y="3508751"/>
            <a:ext cx="2289650" cy="600164"/>
          </a:xfrm>
          <a:prstGeom prst="rect">
            <a:avLst/>
          </a:prstGeom>
          <a:noFill/>
          <a:ln>
            <a:solidFill>
              <a:srgbClr val="404040">
                <a:alpha val="0"/>
              </a:srgbClr>
            </a:solidFill>
          </a:ln>
        </p:spPr>
        <p:txBody>
          <a:bodyPr wrap="square">
            <a:spAutoFit/>
          </a:bodyPr>
          <a:lstStyle/>
          <a:p>
            <a:pPr algn="ctr"/>
            <a:r>
              <a:rPr lang="en-US" sz="1100"/>
              <a:t>Gently drop taped battery(</a:t>
            </a:r>
            <a:r>
              <a:rPr lang="en-US" sz="1100" err="1"/>
              <a:t>ies</a:t>
            </a:r>
            <a:r>
              <a:rPr lang="en-US" sz="1100"/>
              <a:t>) into collection container (box, Smart Container, or drum).</a:t>
            </a:r>
          </a:p>
        </p:txBody>
      </p:sp>
      <p:sp>
        <p:nvSpPr>
          <p:cNvPr id="27" name="Content Placeholder 7">
            <a:extLst>
              <a:ext uri="{FF2B5EF4-FFF2-40B4-BE49-F238E27FC236}">
                <a16:creationId xmlns:a16="http://schemas.microsoft.com/office/drawing/2014/main" id="{007412CF-1CEA-8F30-7415-8BAD7F262475}"/>
              </a:ext>
            </a:extLst>
          </p:cNvPr>
          <p:cNvSpPr txBox="1">
            <a:spLocks/>
          </p:cNvSpPr>
          <p:nvPr/>
        </p:nvSpPr>
        <p:spPr>
          <a:xfrm>
            <a:off x="1062292" y="4279061"/>
            <a:ext cx="8086436" cy="365204"/>
          </a:xfrm>
          <a:prstGeom prst="rect">
            <a:avLst/>
          </a:prstGeom>
        </p:spPr>
        <p:txBody>
          <a:bodyPr vert="horz" lIns="91440" tIns="45720" rIns="91440" bIns="45720" rtlCol="0">
            <a:normAutofit/>
          </a:bodyPr>
          <a:lstStyle>
            <a:lvl1pPr marL="0" indent="0" algn="l" defTabSz="457200" rtl="0" eaLnBrk="1" latinLnBrk="0" hangingPunct="1">
              <a:lnSpc>
                <a:spcPct val="150000"/>
              </a:lnSpc>
              <a:spcBef>
                <a:spcPct val="20000"/>
              </a:spcBef>
              <a:buClr>
                <a:srgbClr val="AFCA0B"/>
              </a:buClr>
              <a:buFont typeface="Wingdings" pitchFamily="2" charset="2"/>
              <a:buNone/>
              <a:defRPr sz="1000" b="0" i="0" kern="1200">
                <a:solidFill>
                  <a:schemeClr val="tx1"/>
                </a:solidFill>
                <a:latin typeface="Arial"/>
                <a:ea typeface="+mn-ea"/>
                <a:cs typeface="Arial"/>
              </a:defRPr>
            </a:lvl1pPr>
            <a:lvl2pPr marL="742950" indent="-285750" algn="l" defTabSz="457200" rtl="0" eaLnBrk="1" latinLnBrk="0" hangingPunct="1">
              <a:lnSpc>
                <a:spcPct val="150000"/>
              </a:lnSpc>
              <a:spcBef>
                <a:spcPct val="20000"/>
              </a:spcBef>
              <a:buClr>
                <a:srgbClr val="AFCA0B"/>
              </a:buClr>
              <a:buSzPct val="100000"/>
              <a:buFont typeface="Wingdings" pitchFamily="2" charset="2"/>
              <a:buChar char="§"/>
              <a:defRPr sz="1000" b="0" i="0" kern="1200">
                <a:solidFill>
                  <a:schemeClr val="tx1"/>
                </a:solidFill>
                <a:latin typeface="Arial"/>
                <a:ea typeface="+mn-ea"/>
                <a:cs typeface="Arial"/>
              </a:defRPr>
            </a:lvl2pPr>
            <a:lvl3pPr marL="1143000" indent="-228600" algn="l" defTabSz="457200" rtl="0" eaLnBrk="1" latinLnBrk="0" hangingPunct="1">
              <a:lnSpc>
                <a:spcPct val="150000"/>
              </a:lnSpc>
              <a:spcBef>
                <a:spcPct val="20000"/>
              </a:spcBef>
              <a:buClr>
                <a:srgbClr val="AFCA0B"/>
              </a:buClr>
              <a:buSzPct val="100000"/>
              <a:buFont typeface="Wingdings" pitchFamily="2" charset="2"/>
              <a:buChar char="§"/>
              <a:defRPr sz="1000" b="0" i="0" kern="1200">
                <a:solidFill>
                  <a:schemeClr val="tx1"/>
                </a:solidFill>
                <a:latin typeface="Arial"/>
                <a:ea typeface="+mn-ea"/>
                <a:cs typeface="Arial"/>
              </a:defRPr>
            </a:lvl3pPr>
            <a:lvl4pPr marL="1600200" indent="-228600" algn="l" defTabSz="457200" rtl="0" eaLnBrk="1" latinLnBrk="0" hangingPunct="1">
              <a:lnSpc>
                <a:spcPct val="150000"/>
              </a:lnSpc>
              <a:spcBef>
                <a:spcPct val="20000"/>
              </a:spcBef>
              <a:buClr>
                <a:srgbClr val="AFCA0B"/>
              </a:buClr>
              <a:buSzPct val="100000"/>
              <a:buFont typeface="Wingdings" pitchFamily="2" charset="2"/>
              <a:buChar char="§"/>
              <a:defRPr sz="1000" b="0" i="0" kern="1200">
                <a:solidFill>
                  <a:schemeClr val="tx1"/>
                </a:solidFill>
                <a:latin typeface="Arial"/>
                <a:ea typeface="+mn-ea"/>
                <a:cs typeface="Arial"/>
              </a:defRPr>
            </a:lvl4pPr>
            <a:lvl5pPr marL="2057400" indent="-228600" algn="l" defTabSz="457200" rtl="0" eaLnBrk="1" latinLnBrk="0" hangingPunct="1">
              <a:lnSpc>
                <a:spcPct val="150000"/>
              </a:lnSpc>
              <a:spcBef>
                <a:spcPct val="20000"/>
              </a:spcBef>
              <a:buClr>
                <a:srgbClr val="AFCA0B"/>
              </a:buClr>
              <a:buSzPct val="100000"/>
              <a:buFont typeface="Wingdings" pitchFamily="2" charset="2"/>
              <a:buChar char="§"/>
              <a:defRPr sz="10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100" b="1"/>
              <a:t>Not sure if the battery requires terminal protection? Play it safe and bag it! </a:t>
            </a:r>
          </a:p>
        </p:txBody>
      </p:sp>
      <p:pic>
        <p:nvPicPr>
          <p:cNvPr id="47" name="Picture 46">
            <a:extLst>
              <a:ext uri="{FF2B5EF4-FFF2-40B4-BE49-F238E27FC236}">
                <a16:creationId xmlns:a16="http://schemas.microsoft.com/office/drawing/2014/main" id="{F414A868-BDFD-384E-E3E5-EE6FEE19F0E5}"/>
              </a:ext>
            </a:extLst>
          </p:cNvPr>
          <p:cNvPicPr>
            <a:picLocks noChangeAspect="1"/>
          </p:cNvPicPr>
          <p:nvPr/>
        </p:nvPicPr>
        <p:blipFill>
          <a:blip r:embed="rId6"/>
          <a:stretch>
            <a:fillRect/>
          </a:stretch>
        </p:blipFill>
        <p:spPr>
          <a:xfrm>
            <a:off x="5781202" y="2293219"/>
            <a:ext cx="2037755" cy="1199612"/>
          </a:xfrm>
          <a:prstGeom prst="rect">
            <a:avLst/>
          </a:prstGeom>
        </p:spPr>
      </p:pic>
      <p:pic>
        <p:nvPicPr>
          <p:cNvPr id="41" name="Graphic 40" descr="Badge Question Mark with solid fill">
            <a:extLst>
              <a:ext uri="{FF2B5EF4-FFF2-40B4-BE49-F238E27FC236}">
                <a16:creationId xmlns:a16="http://schemas.microsoft.com/office/drawing/2014/main" id="{383634B7-EC76-795C-892A-A976E62AD95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4938" y="4278194"/>
            <a:ext cx="383545" cy="383545"/>
          </a:xfrm>
          <a:prstGeom prst="rect">
            <a:avLst/>
          </a:prstGeom>
        </p:spPr>
      </p:pic>
      <p:grpSp>
        <p:nvGrpSpPr>
          <p:cNvPr id="4" name="Group 3">
            <a:extLst>
              <a:ext uri="{FF2B5EF4-FFF2-40B4-BE49-F238E27FC236}">
                <a16:creationId xmlns:a16="http://schemas.microsoft.com/office/drawing/2014/main" id="{8AD16A08-283A-09F3-231A-B953B11793CF}"/>
              </a:ext>
            </a:extLst>
          </p:cNvPr>
          <p:cNvGrpSpPr/>
          <p:nvPr/>
        </p:nvGrpSpPr>
        <p:grpSpPr>
          <a:xfrm>
            <a:off x="1710283" y="1719273"/>
            <a:ext cx="463272" cy="461666"/>
            <a:chOff x="1587930" y="1990773"/>
            <a:chExt cx="463272" cy="461666"/>
          </a:xfrm>
        </p:grpSpPr>
        <p:sp>
          <p:nvSpPr>
            <p:cNvPr id="6" name="Oval 5">
              <a:extLst>
                <a:ext uri="{FF2B5EF4-FFF2-40B4-BE49-F238E27FC236}">
                  <a16:creationId xmlns:a16="http://schemas.microsoft.com/office/drawing/2014/main" id="{47EACA6E-66BF-6A58-B971-31ADB6F6D7D2}"/>
                </a:ext>
              </a:extLst>
            </p:cNvPr>
            <p:cNvSpPr/>
            <p:nvPr/>
          </p:nvSpPr>
          <p:spPr>
            <a:xfrm>
              <a:off x="1587930" y="1990773"/>
              <a:ext cx="461665" cy="461665"/>
            </a:xfrm>
            <a:prstGeom prst="ellipse">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Badge 1 with solid fill">
              <a:extLst>
                <a:ext uri="{FF2B5EF4-FFF2-40B4-BE49-F238E27FC236}">
                  <a16:creationId xmlns:a16="http://schemas.microsoft.com/office/drawing/2014/main" id="{980438C2-813C-1219-FC84-B150A1E4557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589537" y="1990774"/>
              <a:ext cx="461665" cy="461665"/>
            </a:xfrm>
            <a:prstGeom prst="rect">
              <a:avLst/>
            </a:prstGeom>
          </p:spPr>
        </p:pic>
      </p:grpSp>
      <p:sp>
        <p:nvSpPr>
          <p:cNvPr id="10" name="Oval 9">
            <a:extLst>
              <a:ext uri="{FF2B5EF4-FFF2-40B4-BE49-F238E27FC236}">
                <a16:creationId xmlns:a16="http://schemas.microsoft.com/office/drawing/2014/main" id="{F9B27340-39B4-021C-BE6C-90BF0E3B42D5}"/>
              </a:ext>
            </a:extLst>
          </p:cNvPr>
          <p:cNvSpPr/>
          <p:nvPr/>
        </p:nvSpPr>
        <p:spPr>
          <a:xfrm>
            <a:off x="4117063" y="1728669"/>
            <a:ext cx="461665" cy="461665"/>
          </a:xfrm>
          <a:prstGeom prst="ellipse">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Badge with solid fill">
            <a:extLst>
              <a:ext uri="{FF2B5EF4-FFF2-40B4-BE49-F238E27FC236}">
                <a16:creationId xmlns:a16="http://schemas.microsoft.com/office/drawing/2014/main" id="{4319F804-5F2E-9E9D-C974-ACFFFB76E537}"/>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4118670" y="1728670"/>
            <a:ext cx="461665" cy="461665"/>
          </a:xfrm>
          <a:prstGeom prst="rect">
            <a:avLst/>
          </a:prstGeom>
        </p:spPr>
      </p:pic>
      <p:grpSp>
        <p:nvGrpSpPr>
          <p:cNvPr id="12" name="Group 11">
            <a:extLst>
              <a:ext uri="{FF2B5EF4-FFF2-40B4-BE49-F238E27FC236}">
                <a16:creationId xmlns:a16="http://schemas.microsoft.com/office/drawing/2014/main" id="{3A042453-0A6F-29A8-1AB3-BA2F2F0B2E4D}"/>
              </a:ext>
            </a:extLst>
          </p:cNvPr>
          <p:cNvGrpSpPr/>
          <p:nvPr/>
        </p:nvGrpSpPr>
        <p:grpSpPr>
          <a:xfrm>
            <a:off x="6595832" y="1719273"/>
            <a:ext cx="463272" cy="461666"/>
            <a:chOff x="1587930" y="1990773"/>
            <a:chExt cx="463272" cy="461666"/>
          </a:xfrm>
        </p:grpSpPr>
        <p:sp>
          <p:nvSpPr>
            <p:cNvPr id="13" name="Oval 12">
              <a:extLst>
                <a:ext uri="{FF2B5EF4-FFF2-40B4-BE49-F238E27FC236}">
                  <a16:creationId xmlns:a16="http://schemas.microsoft.com/office/drawing/2014/main" id="{3734A214-9268-2B3E-C43A-D0874062467C}"/>
                </a:ext>
              </a:extLst>
            </p:cNvPr>
            <p:cNvSpPr/>
            <p:nvPr/>
          </p:nvSpPr>
          <p:spPr>
            <a:xfrm>
              <a:off x="1587930" y="1990773"/>
              <a:ext cx="461665" cy="461665"/>
            </a:xfrm>
            <a:prstGeom prst="ellipse">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descr="Badge 3 with solid fill">
              <a:extLst>
                <a:ext uri="{FF2B5EF4-FFF2-40B4-BE49-F238E27FC236}">
                  <a16:creationId xmlns:a16="http://schemas.microsoft.com/office/drawing/2014/main" id="{5A06F1E7-8862-C939-BDD6-F4FB474ACEC5}"/>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589537" y="1990774"/>
              <a:ext cx="461665" cy="461665"/>
            </a:xfrm>
            <a:prstGeom prst="rect">
              <a:avLst/>
            </a:prstGeom>
          </p:spPr>
        </p:pic>
      </p:grpSp>
      <p:pic>
        <p:nvPicPr>
          <p:cNvPr id="36" name="Picture 35">
            <a:extLst>
              <a:ext uri="{FF2B5EF4-FFF2-40B4-BE49-F238E27FC236}">
                <a16:creationId xmlns:a16="http://schemas.microsoft.com/office/drawing/2014/main" id="{61748132-10E4-53FB-18F9-BA7375CC0CEE}"/>
              </a:ext>
            </a:extLst>
          </p:cNvPr>
          <p:cNvPicPr>
            <a:picLocks noChangeAspect="1"/>
          </p:cNvPicPr>
          <p:nvPr/>
        </p:nvPicPr>
        <p:blipFill>
          <a:blip r:embed="rId15"/>
          <a:srcRect l="29685" t="27762" r="41147" b="44419"/>
          <a:stretch>
            <a:fillRect/>
          </a:stretch>
        </p:blipFill>
        <p:spPr>
          <a:xfrm>
            <a:off x="1176117" y="2221460"/>
            <a:ext cx="1410055" cy="1008679"/>
          </a:xfrm>
          <a:prstGeom prst="rect">
            <a:avLst/>
          </a:prstGeom>
        </p:spPr>
      </p:pic>
      <p:pic>
        <p:nvPicPr>
          <p:cNvPr id="40" name="Picture 39">
            <a:extLst>
              <a:ext uri="{FF2B5EF4-FFF2-40B4-BE49-F238E27FC236}">
                <a16:creationId xmlns:a16="http://schemas.microsoft.com/office/drawing/2014/main" id="{6ED92AF6-70DD-38C4-834A-6D57CF3C223F}"/>
              </a:ext>
            </a:extLst>
          </p:cNvPr>
          <p:cNvPicPr>
            <a:picLocks noChangeAspect="1"/>
          </p:cNvPicPr>
          <p:nvPr/>
        </p:nvPicPr>
        <p:blipFill>
          <a:blip r:embed="rId15"/>
          <a:srcRect l="67668" t="46547" r="10322" b="44019"/>
          <a:stretch>
            <a:fillRect/>
          </a:stretch>
        </p:blipFill>
        <p:spPr>
          <a:xfrm>
            <a:off x="4121541" y="2628761"/>
            <a:ext cx="1275512" cy="410071"/>
          </a:xfrm>
          <a:prstGeom prst="rect">
            <a:avLst/>
          </a:prstGeom>
        </p:spPr>
      </p:pic>
      <p:pic>
        <p:nvPicPr>
          <p:cNvPr id="43" name="Picture 42">
            <a:extLst>
              <a:ext uri="{FF2B5EF4-FFF2-40B4-BE49-F238E27FC236}">
                <a16:creationId xmlns:a16="http://schemas.microsoft.com/office/drawing/2014/main" id="{C88C9839-C4D7-F30D-3423-9D5E3239BAC5}"/>
              </a:ext>
            </a:extLst>
          </p:cNvPr>
          <p:cNvPicPr>
            <a:picLocks noChangeAspect="1"/>
          </p:cNvPicPr>
          <p:nvPr/>
        </p:nvPicPr>
        <p:blipFill>
          <a:blip r:embed="rId16">
            <a:clrChange>
              <a:clrFrom>
                <a:srgbClr val="F4F4F4"/>
              </a:clrFrom>
              <a:clrTo>
                <a:srgbClr val="F4F4F4">
                  <a:alpha val="0"/>
                </a:srgbClr>
              </a:clrTo>
            </a:clrChange>
          </a:blip>
          <a:stretch>
            <a:fillRect/>
          </a:stretch>
        </p:blipFill>
        <p:spPr>
          <a:xfrm>
            <a:off x="3288306" y="2224668"/>
            <a:ext cx="910205" cy="629835"/>
          </a:xfrm>
          <a:prstGeom prst="rect">
            <a:avLst/>
          </a:prstGeom>
        </p:spPr>
      </p:pic>
      <p:pic>
        <p:nvPicPr>
          <p:cNvPr id="26" name="Picture 25" descr="A close-up of a diagram&#10;&#10;AI-generated content may be incorrect.">
            <a:extLst>
              <a:ext uri="{FF2B5EF4-FFF2-40B4-BE49-F238E27FC236}">
                <a16:creationId xmlns:a16="http://schemas.microsoft.com/office/drawing/2014/main" id="{C2E92406-6EFA-A476-6AFC-0B1A220FE323}"/>
              </a:ext>
            </a:extLst>
          </p:cNvPr>
          <p:cNvPicPr>
            <a:picLocks noChangeAspect="1"/>
          </p:cNvPicPr>
          <p:nvPr/>
        </p:nvPicPr>
        <p:blipFill>
          <a:blip r:embed="rId17">
            <a:clrChange>
              <a:clrFrom>
                <a:srgbClr val="FFFFFF"/>
              </a:clrFrom>
              <a:clrTo>
                <a:srgbClr val="FFFFFF">
                  <a:alpha val="0"/>
                </a:srgbClr>
              </a:clrTo>
            </a:clrChange>
          </a:blip>
          <a:srcRect l="13295" t="48509" r="76621" b="38469"/>
          <a:stretch>
            <a:fillRect/>
          </a:stretch>
        </p:blipFill>
        <p:spPr>
          <a:xfrm rot="938282">
            <a:off x="1816422" y="1089912"/>
            <a:ext cx="365525" cy="354025"/>
          </a:xfrm>
          <a:prstGeom prst="rect">
            <a:avLst/>
          </a:prstGeom>
        </p:spPr>
      </p:pic>
      <p:pic>
        <p:nvPicPr>
          <p:cNvPr id="28" name="Picture 27">
            <a:extLst>
              <a:ext uri="{FF2B5EF4-FFF2-40B4-BE49-F238E27FC236}">
                <a16:creationId xmlns:a16="http://schemas.microsoft.com/office/drawing/2014/main" id="{AEE9995B-AEDA-67A3-87E6-2E22E4EC0697}"/>
              </a:ext>
            </a:extLst>
          </p:cNvPr>
          <p:cNvPicPr>
            <a:picLocks noChangeAspect="1"/>
          </p:cNvPicPr>
          <p:nvPr/>
        </p:nvPicPr>
        <p:blipFill>
          <a:blip r:embed="rId18">
            <a:clrChange>
              <a:clrFrom>
                <a:srgbClr val="FFFFFF"/>
              </a:clrFrom>
              <a:clrTo>
                <a:srgbClr val="FFFFFF">
                  <a:alpha val="0"/>
                </a:srgbClr>
              </a:clrTo>
            </a:clrChange>
          </a:blip>
          <a:srcRect l="11351" t="6274" r="55464" b="46852"/>
          <a:stretch>
            <a:fillRect/>
          </a:stretch>
        </p:blipFill>
        <p:spPr>
          <a:xfrm>
            <a:off x="2750611" y="898693"/>
            <a:ext cx="450520" cy="540375"/>
          </a:xfrm>
          <a:prstGeom prst="rect">
            <a:avLst/>
          </a:prstGeom>
        </p:spPr>
      </p:pic>
      <p:pic>
        <p:nvPicPr>
          <p:cNvPr id="29" name="Picture 28">
            <a:extLst>
              <a:ext uri="{FF2B5EF4-FFF2-40B4-BE49-F238E27FC236}">
                <a16:creationId xmlns:a16="http://schemas.microsoft.com/office/drawing/2014/main" id="{0829F5EA-7BE6-87FF-BB10-53B4F403DCC8}"/>
              </a:ext>
            </a:extLst>
          </p:cNvPr>
          <p:cNvPicPr>
            <a:picLocks noChangeAspect="1"/>
          </p:cNvPicPr>
          <p:nvPr/>
        </p:nvPicPr>
        <p:blipFill>
          <a:blip r:embed="rId18">
            <a:clrChange>
              <a:clrFrom>
                <a:srgbClr val="FFFFFF"/>
              </a:clrFrom>
              <a:clrTo>
                <a:srgbClr val="FFFFFF">
                  <a:alpha val="0"/>
                </a:srgbClr>
              </a:clrTo>
            </a:clrChange>
          </a:blip>
          <a:srcRect l="62294" t="15879" r="5629" b="53351"/>
          <a:stretch>
            <a:fillRect/>
          </a:stretch>
        </p:blipFill>
        <p:spPr>
          <a:xfrm rot="16370227">
            <a:off x="806243" y="995980"/>
            <a:ext cx="415507" cy="338465"/>
          </a:xfrm>
          <a:prstGeom prst="rect">
            <a:avLst/>
          </a:prstGeom>
        </p:spPr>
      </p:pic>
      <p:sp>
        <p:nvSpPr>
          <p:cNvPr id="31" name="Rectangle 30">
            <a:extLst>
              <a:ext uri="{FF2B5EF4-FFF2-40B4-BE49-F238E27FC236}">
                <a16:creationId xmlns:a16="http://schemas.microsoft.com/office/drawing/2014/main" id="{00A06C6C-DA7F-B672-3E12-723133309A67}"/>
              </a:ext>
            </a:extLst>
          </p:cNvPr>
          <p:cNvSpPr/>
          <p:nvPr/>
        </p:nvSpPr>
        <p:spPr>
          <a:xfrm>
            <a:off x="5267599" y="908019"/>
            <a:ext cx="2726560" cy="685896"/>
          </a:xfrm>
          <a:prstGeom prst="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E1E478AF-21CB-BD11-DE7C-06F2710F9BE8}"/>
              </a:ext>
            </a:extLst>
          </p:cNvPr>
          <p:cNvSpPr txBox="1"/>
          <p:nvPr/>
        </p:nvSpPr>
        <p:spPr>
          <a:xfrm>
            <a:off x="6022687" y="772011"/>
            <a:ext cx="1121480" cy="246221"/>
          </a:xfrm>
          <a:prstGeom prst="rect">
            <a:avLst/>
          </a:prstGeom>
          <a:solidFill>
            <a:schemeClr val="bg1"/>
          </a:solidFill>
          <a:ln>
            <a:solidFill>
              <a:schemeClr val="bg1">
                <a:alpha val="0"/>
              </a:schemeClr>
            </a:solidFill>
          </a:ln>
        </p:spPr>
        <p:txBody>
          <a:bodyPr wrap="square">
            <a:spAutoFit/>
          </a:bodyPr>
          <a:lstStyle/>
          <a:p>
            <a:pPr marL="12685" algn="ctr">
              <a:spcBef>
                <a:spcPts val="458"/>
              </a:spcBef>
              <a:tabLst>
                <a:tab pos="298726" algn="l"/>
              </a:tabLst>
            </a:pPr>
            <a:r>
              <a:rPr lang="en-US" sz="1000" b="1">
                <a:solidFill>
                  <a:srgbClr val="C00000"/>
                </a:solidFill>
                <a:latin typeface="Arial"/>
                <a:cs typeface="Arial"/>
              </a:rPr>
              <a:t>DO NOT USE</a:t>
            </a:r>
          </a:p>
        </p:txBody>
      </p:sp>
      <p:sp>
        <p:nvSpPr>
          <p:cNvPr id="33" name="object 4">
            <a:extLst>
              <a:ext uri="{FF2B5EF4-FFF2-40B4-BE49-F238E27FC236}">
                <a16:creationId xmlns:a16="http://schemas.microsoft.com/office/drawing/2014/main" id="{0E2B8354-BFAE-D4A0-AA5B-BB2D96DCAB69}"/>
              </a:ext>
            </a:extLst>
          </p:cNvPr>
          <p:cNvSpPr txBox="1"/>
          <p:nvPr/>
        </p:nvSpPr>
        <p:spPr>
          <a:xfrm>
            <a:off x="5322930" y="1391971"/>
            <a:ext cx="774379" cy="151009"/>
          </a:xfrm>
          <a:prstGeom prst="rect">
            <a:avLst/>
          </a:prstGeom>
        </p:spPr>
        <p:txBody>
          <a:bodyPr vert="horz" wrap="square" lIns="0" tIns="12684" rIns="0" bIns="0" rtlCol="0">
            <a:spAutoFit/>
          </a:bodyPr>
          <a:lstStyle/>
          <a:p>
            <a:pPr marL="12685" algn="ctr">
              <a:spcBef>
                <a:spcPts val="100"/>
              </a:spcBef>
            </a:pPr>
            <a:r>
              <a:rPr sz="899">
                <a:solidFill>
                  <a:srgbClr val="231F20"/>
                </a:solidFill>
                <a:latin typeface="Arial"/>
                <a:cs typeface="Arial"/>
              </a:rPr>
              <a:t>Painter’s</a:t>
            </a:r>
            <a:r>
              <a:rPr sz="899" spc="-25">
                <a:solidFill>
                  <a:srgbClr val="231F20"/>
                </a:solidFill>
                <a:latin typeface="Arial"/>
                <a:cs typeface="Arial"/>
              </a:rPr>
              <a:t> </a:t>
            </a:r>
            <a:r>
              <a:rPr sz="899" spc="-20">
                <a:solidFill>
                  <a:srgbClr val="231F20"/>
                </a:solidFill>
                <a:latin typeface="Arial"/>
                <a:cs typeface="Arial"/>
              </a:rPr>
              <a:t>tape</a:t>
            </a:r>
            <a:endParaRPr sz="899">
              <a:latin typeface="Arial"/>
              <a:cs typeface="Arial"/>
            </a:endParaRPr>
          </a:p>
        </p:txBody>
      </p:sp>
      <p:pic>
        <p:nvPicPr>
          <p:cNvPr id="34" name="object 5">
            <a:extLst>
              <a:ext uri="{FF2B5EF4-FFF2-40B4-BE49-F238E27FC236}">
                <a16:creationId xmlns:a16="http://schemas.microsoft.com/office/drawing/2014/main" id="{274DFCE6-4A7B-2045-09B9-120BDC67F632}"/>
              </a:ext>
            </a:extLst>
          </p:cNvPr>
          <p:cNvPicPr/>
          <p:nvPr/>
        </p:nvPicPr>
        <p:blipFill>
          <a:blip r:embed="rId19" cstate="print">
            <a:clrChange>
              <a:clrFrom>
                <a:srgbClr val="FFFFFF"/>
              </a:clrFrom>
              <a:clrTo>
                <a:srgbClr val="FFFFFF">
                  <a:alpha val="0"/>
                </a:srgbClr>
              </a:clrTo>
            </a:clrChange>
          </a:blip>
          <a:stretch>
            <a:fillRect/>
          </a:stretch>
        </p:blipFill>
        <p:spPr>
          <a:xfrm>
            <a:off x="6395697" y="1001237"/>
            <a:ext cx="411443" cy="382049"/>
          </a:xfrm>
          <a:prstGeom prst="rect">
            <a:avLst/>
          </a:prstGeom>
        </p:spPr>
      </p:pic>
      <p:sp>
        <p:nvSpPr>
          <p:cNvPr id="35" name="object 14">
            <a:extLst>
              <a:ext uri="{FF2B5EF4-FFF2-40B4-BE49-F238E27FC236}">
                <a16:creationId xmlns:a16="http://schemas.microsoft.com/office/drawing/2014/main" id="{77519605-BD1E-3AEE-2273-365460D51FA1}"/>
              </a:ext>
            </a:extLst>
          </p:cNvPr>
          <p:cNvSpPr txBox="1"/>
          <p:nvPr/>
        </p:nvSpPr>
        <p:spPr>
          <a:xfrm>
            <a:off x="6226320" y="1393455"/>
            <a:ext cx="750279" cy="151009"/>
          </a:xfrm>
          <a:prstGeom prst="rect">
            <a:avLst/>
          </a:prstGeom>
        </p:spPr>
        <p:txBody>
          <a:bodyPr vert="horz" wrap="square" lIns="0" tIns="12684" rIns="0" bIns="0" rtlCol="0">
            <a:spAutoFit/>
          </a:bodyPr>
          <a:lstStyle/>
          <a:p>
            <a:pPr marL="12685" algn="ctr">
              <a:spcBef>
                <a:spcPts val="100"/>
              </a:spcBef>
            </a:pPr>
            <a:r>
              <a:rPr sz="899">
                <a:solidFill>
                  <a:srgbClr val="231F20"/>
                </a:solidFill>
                <a:latin typeface="Arial"/>
                <a:cs typeface="Arial"/>
              </a:rPr>
              <a:t>Masking</a:t>
            </a:r>
            <a:r>
              <a:rPr sz="899" spc="-20">
                <a:solidFill>
                  <a:srgbClr val="231F20"/>
                </a:solidFill>
                <a:latin typeface="Arial"/>
                <a:cs typeface="Arial"/>
              </a:rPr>
              <a:t> tape</a:t>
            </a:r>
            <a:endParaRPr sz="899">
              <a:latin typeface="Arial"/>
              <a:cs typeface="Arial"/>
            </a:endParaRPr>
          </a:p>
        </p:txBody>
      </p:sp>
      <p:pic>
        <p:nvPicPr>
          <p:cNvPr id="37" name="object 15">
            <a:extLst>
              <a:ext uri="{FF2B5EF4-FFF2-40B4-BE49-F238E27FC236}">
                <a16:creationId xmlns:a16="http://schemas.microsoft.com/office/drawing/2014/main" id="{70705530-05C8-2975-C306-5E4866C6007F}"/>
              </a:ext>
            </a:extLst>
          </p:cNvPr>
          <p:cNvPicPr/>
          <p:nvPr/>
        </p:nvPicPr>
        <p:blipFill>
          <a:blip r:embed="rId20" cstate="print"/>
          <a:stretch>
            <a:fillRect/>
          </a:stretch>
        </p:blipFill>
        <p:spPr>
          <a:xfrm>
            <a:off x="7260282" y="956260"/>
            <a:ext cx="629633" cy="489144"/>
          </a:xfrm>
          <a:prstGeom prst="rect">
            <a:avLst/>
          </a:prstGeom>
        </p:spPr>
      </p:pic>
      <p:sp>
        <p:nvSpPr>
          <p:cNvPr id="38" name="object 17">
            <a:extLst>
              <a:ext uri="{FF2B5EF4-FFF2-40B4-BE49-F238E27FC236}">
                <a16:creationId xmlns:a16="http://schemas.microsoft.com/office/drawing/2014/main" id="{628091DD-7A14-95BE-A7A8-43FBF1C1FDFA}"/>
              </a:ext>
            </a:extLst>
          </p:cNvPr>
          <p:cNvSpPr txBox="1"/>
          <p:nvPr/>
        </p:nvSpPr>
        <p:spPr>
          <a:xfrm>
            <a:off x="7255246" y="1391972"/>
            <a:ext cx="674173" cy="151009"/>
          </a:xfrm>
          <a:prstGeom prst="rect">
            <a:avLst/>
          </a:prstGeom>
        </p:spPr>
        <p:txBody>
          <a:bodyPr vert="horz" wrap="square" lIns="0" tIns="12684" rIns="0" bIns="0" rtlCol="0">
            <a:spAutoFit/>
          </a:bodyPr>
          <a:lstStyle/>
          <a:p>
            <a:pPr marL="12685" algn="ctr">
              <a:spcBef>
                <a:spcPts val="100"/>
              </a:spcBef>
            </a:pPr>
            <a:r>
              <a:rPr lang="en-CA" sz="899">
                <a:solidFill>
                  <a:srgbClr val="231F20"/>
                </a:solidFill>
                <a:latin typeface="Arial"/>
                <a:cs typeface="Arial"/>
              </a:rPr>
              <a:t>Sc</a:t>
            </a:r>
            <a:r>
              <a:rPr sz="899" err="1">
                <a:solidFill>
                  <a:srgbClr val="231F20"/>
                </a:solidFill>
                <a:latin typeface="Arial"/>
                <a:cs typeface="Arial"/>
              </a:rPr>
              <a:t>otch</a:t>
            </a:r>
            <a:r>
              <a:rPr sz="899" spc="-15">
                <a:solidFill>
                  <a:srgbClr val="231F20"/>
                </a:solidFill>
                <a:latin typeface="Arial"/>
                <a:cs typeface="Arial"/>
              </a:rPr>
              <a:t> </a:t>
            </a:r>
            <a:r>
              <a:rPr sz="899" spc="-20">
                <a:solidFill>
                  <a:srgbClr val="231F20"/>
                </a:solidFill>
                <a:latin typeface="Arial"/>
                <a:cs typeface="Arial"/>
              </a:rPr>
              <a:t>tape</a:t>
            </a:r>
            <a:endParaRPr sz="899">
              <a:latin typeface="Arial"/>
              <a:cs typeface="Arial"/>
            </a:endParaRPr>
          </a:p>
        </p:txBody>
      </p:sp>
      <p:grpSp>
        <p:nvGrpSpPr>
          <p:cNvPr id="44" name="Group 43">
            <a:extLst>
              <a:ext uri="{FF2B5EF4-FFF2-40B4-BE49-F238E27FC236}">
                <a16:creationId xmlns:a16="http://schemas.microsoft.com/office/drawing/2014/main" id="{646B44E2-7C5E-DD5E-DFDD-7043256F458D}"/>
              </a:ext>
            </a:extLst>
          </p:cNvPr>
          <p:cNvGrpSpPr/>
          <p:nvPr/>
        </p:nvGrpSpPr>
        <p:grpSpPr>
          <a:xfrm>
            <a:off x="5358547" y="1010305"/>
            <a:ext cx="671554" cy="364778"/>
            <a:chOff x="876460" y="3555337"/>
            <a:chExt cx="1029333" cy="465133"/>
          </a:xfrm>
        </p:grpSpPr>
        <p:pic>
          <p:nvPicPr>
            <p:cNvPr id="46" name="object 3">
              <a:extLst>
                <a:ext uri="{FF2B5EF4-FFF2-40B4-BE49-F238E27FC236}">
                  <a16:creationId xmlns:a16="http://schemas.microsoft.com/office/drawing/2014/main" id="{C4C1D446-DA8D-B7F5-A468-81BE43E14102}"/>
                </a:ext>
              </a:extLst>
            </p:cNvPr>
            <p:cNvPicPr/>
            <p:nvPr/>
          </p:nvPicPr>
          <p:blipFill>
            <a:blip r:embed="rId21" cstate="print"/>
            <a:stretch>
              <a:fillRect/>
            </a:stretch>
          </p:blipFill>
          <p:spPr>
            <a:xfrm>
              <a:off x="1042750" y="3556223"/>
              <a:ext cx="863043" cy="464247"/>
            </a:xfrm>
            <a:prstGeom prst="rect">
              <a:avLst/>
            </a:prstGeom>
          </p:spPr>
        </p:pic>
        <p:pic>
          <p:nvPicPr>
            <p:cNvPr id="49" name="object 7">
              <a:extLst>
                <a:ext uri="{FF2B5EF4-FFF2-40B4-BE49-F238E27FC236}">
                  <a16:creationId xmlns:a16="http://schemas.microsoft.com/office/drawing/2014/main" id="{773B6F6C-BBBC-28BA-A33D-01AB7D60D03E}"/>
                </a:ext>
              </a:extLst>
            </p:cNvPr>
            <p:cNvPicPr/>
            <p:nvPr/>
          </p:nvPicPr>
          <p:blipFill>
            <a:blip r:embed="rId22" cstate="print"/>
            <a:stretch>
              <a:fillRect/>
            </a:stretch>
          </p:blipFill>
          <p:spPr>
            <a:xfrm>
              <a:off x="876460" y="3555337"/>
              <a:ext cx="165910" cy="464247"/>
            </a:xfrm>
            <a:prstGeom prst="rect">
              <a:avLst/>
            </a:prstGeom>
          </p:spPr>
        </p:pic>
      </p:grpSp>
      <p:sp>
        <p:nvSpPr>
          <p:cNvPr id="54" name="TextBox 53">
            <a:extLst>
              <a:ext uri="{FF2B5EF4-FFF2-40B4-BE49-F238E27FC236}">
                <a16:creationId xmlns:a16="http://schemas.microsoft.com/office/drawing/2014/main" id="{3E607766-616F-1C4A-0326-6CB84C47740E}"/>
              </a:ext>
            </a:extLst>
          </p:cNvPr>
          <p:cNvSpPr txBox="1"/>
          <p:nvPr/>
        </p:nvSpPr>
        <p:spPr>
          <a:xfrm flipH="1">
            <a:off x="5423236" y="1049689"/>
            <a:ext cx="229951" cy="369332"/>
          </a:xfrm>
          <a:prstGeom prst="rect">
            <a:avLst/>
          </a:prstGeom>
          <a:noFill/>
          <a:ln>
            <a:solidFill>
              <a:schemeClr val="bg1">
                <a:alpha val="0"/>
              </a:schemeClr>
            </a:solidFill>
          </a:ln>
        </p:spPr>
        <p:txBody>
          <a:bodyPr wrap="square">
            <a:spAutoFit/>
          </a:bodyPr>
          <a:lstStyle/>
          <a:p>
            <a:r>
              <a:rPr lang="en-CA" b="1" spc="-50">
                <a:solidFill>
                  <a:srgbClr val="D41F25"/>
                </a:solidFill>
                <a:cs typeface="Calibri"/>
              </a:rPr>
              <a:t>X</a:t>
            </a:r>
            <a:endParaRPr lang="en-CA" b="1"/>
          </a:p>
        </p:txBody>
      </p:sp>
      <p:sp>
        <p:nvSpPr>
          <p:cNvPr id="55" name="TextBox 54">
            <a:extLst>
              <a:ext uri="{FF2B5EF4-FFF2-40B4-BE49-F238E27FC236}">
                <a16:creationId xmlns:a16="http://schemas.microsoft.com/office/drawing/2014/main" id="{923BEC27-DCC3-7CAB-4F4D-37BC2FDE28F1}"/>
              </a:ext>
            </a:extLst>
          </p:cNvPr>
          <p:cNvSpPr txBox="1"/>
          <p:nvPr/>
        </p:nvSpPr>
        <p:spPr>
          <a:xfrm flipH="1">
            <a:off x="6422632" y="1056598"/>
            <a:ext cx="229951" cy="369332"/>
          </a:xfrm>
          <a:prstGeom prst="rect">
            <a:avLst/>
          </a:prstGeom>
          <a:noFill/>
          <a:ln>
            <a:solidFill>
              <a:schemeClr val="bg1">
                <a:alpha val="0"/>
              </a:schemeClr>
            </a:solidFill>
          </a:ln>
        </p:spPr>
        <p:txBody>
          <a:bodyPr wrap="square">
            <a:spAutoFit/>
          </a:bodyPr>
          <a:lstStyle/>
          <a:p>
            <a:r>
              <a:rPr lang="en-CA" b="1" spc="-50">
                <a:solidFill>
                  <a:srgbClr val="D41F25"/>
                </a:solidFill>
                <a:cs typeface="Calibri"/>
              </a:rPr>
              <a:t>X</a:t>
            </a:r>
            <a:endParaRPr lang="en-CA" b="1"/>
          </a:p>
        </p:txBody>
      </p:sp>
      <p:sp>
        <p:nvSpPr>
          <p:cNvPr id="56" name="TextBox 55">
            <a:extLst>
              <a:ext uri="{FF2B5EF4-FFF2-40B4-BE49-F238E27FC236}">
                <a16:creationId xmlns:a16="http://schemas.microsoft.com/office/drawing/2014/main" id="{C3368A9F-04EA-D448-849E-B2F3B2660362}"/>
              </a:ext>
            </a:extLst>
          </p:cNvPr>
          <p:cNvSpPr txBox="1"/>
          <p:nvPr/>
        </p:nvSpPr>
        <p:spPr>
          <a:xfrm flipH="1">
            <a:off x="7381317" y="1029516"/>
            <a:ext cx="229951" cy="369332"/>
          </a:xfrm>
          <a:prstGeom prst="rect">
            <a:avLst/>
          </a:prstGeom>
          <a:noFill/>
          <a:ln>
            <a:solidFill>
              <a:schemeClr val="bg1">
                <a:alpha val="0"/>
              </a:schemeClr>
            </a:solidFill>
          </a:ln>
        </p:spPr>
        <p:txBody>
          <a:bodyPr wrap="square">
            <a:spAutoFit/>
          </a:bodyPr>
          <a:lstStyle/>
          <a:p>
            <a:r>
              <a:rPr lang="en-CA" b="1" spc="-50">
                <a:solidFill>
                  <a:srgbClr val="D41F25"/>
                </a:solidFill>
                <a:cs typeface="Calibri"/>
              </a:rPr>
              <a:t>X</a:t>
            </a:r>
            <a:endParaRPr lang="en-CA" b="1"/>
          </a:p>
        </p:txBody>
      </p:sp>
      <p:sp>
        <p:nvSpPr>
          <p:cNvPr id="58" name="Rectangle 57">
            <a:extLst>
              <a:ext uri="{FF2B5EF4-FFF2-40B4-BE49-F238E27FC236}">
                <a16:creationId xmlns:a16="http://schemas.microsoft.com/office/drawing/2014/main" id="{C337B0CB-BBC5-A147-2A01-B4D56386582A}"/>
              </a:ext>
            </a:extLst>
          </p:cNvPr>
          <p:cNvSpPr/>
          <p:nvPr/>
        </p:nvSpPr>
        <p:spPr>
          <a:xfrm>
            <a:off x="667678" y="871562"/>
            <a:ext cx="2726560" cy="725337"/>
          </a:xfrm>
          <a:prstGeom prst="rect">
            <a:avLst/>
          </a:prstGeom>
          <a:noFill/>
          <a:ln w="19050">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A6EE62E9-663B-ACDD-A7DA-26B0A9FD4C9A}"/>
              </a:ext>
            </a:extLst>
          </p:cNvPr>
          <p:cNvSpPr txBox="1"/>
          <p:nvPr/>
        </p:nvSpPr>
        <p:spPr>
          <a:xfrm>
            <a:off x="1422766" y="735555"/>
            <a:ext cx="1121480" cy="246221"/>
          </a:xfrm>
          <a:prstGeom prst="rect">
            <a:avLst/>
          </a:prstGeom>
          <a:solidFill>
            <a:schemeClr val="bg1"/>
          </a:solidFill>
          <a:ln>
            <a:solidFill>
              <a:schemeClr val="bg1">
                <a:alpha val="0"/>
              </a:schemeClr>
            </a:solidFill>
          </a:ln>
        </p:spPr>
        <p:txBody>
          <a:bodyPr wrap="square">
            <a:spAutoFit/>
          </a:bodyPr>
          <a:lstStyle/>
          <a:p>
            <a:pPr marL="12685" algn="ctr">
              <a:spcBef>
                <a:spcPts val="458"/>
              </a:spcBef>
              <a:tabLst>
                <a:tab pos="298726" algn="l"/>
              </a:tabLst>
            </a:pPr>
            <a:r>
              <a:rPr lang="en-US" sz="1000" b="1">
                <a:solidFill>
                  <a:schemeClr val="accent6">
                    <a:lumMod val="50000"/>
                  </a:schemeClr>
                </a:solidFill>
                <a:latin typeface="Arial"/>
                <a:cs typeface="Arial"/>
              </a:rPr>
              <a:t>ONLY USE</a:t>
            </a:r>
          </a:p>
        </p:txBody>
      </p:sp>
      <p:sp>
        <p:nvSpPr>
          <p:cNvPr id="60" name="object 4">
            <a:extLst>
              <a:ext uri="{FF2B5EF4-FFF2-40B4-BE49-F238E27FC236}">
                <a16:creationId xmlns:a16="http://schemas.microsoft.com/office/drawing/2014/main" id="{91AABEF7-FDE6-830A-1EC1-A16C1F4048B1}"/>
              </a:ext>
            </a:extLst>
          </p:cNvPr>
          <p:cNvSpPr txBox="1"/>
          <p:nvPr/>
        </p:nvSpPr>
        <p:spPr>
          <a:xfrm>
            <a:off x="723443" y="1416692"/>
            <a:ext cx="774379" cy="151009"/>
          </a:xfrm>
          <a:prstGeom prst="rect">
            <a:avLst/>
          </a:prstGeom>
        </p:spPr>
        <p:txBody>
          <a:bodyPr vert="horz" wrap="square" lIns="0" tIns="12684" rIns="0" bIns="0" rtlCol="0">
            <a:spAutoFit/>
          </a:bodyPr>
          <a:lstStyle/>
          <a:p>
            <a:pPr marL="12685" algn="ctr">
              <a:spcBef>
                <a:spcPts val="100"/>
              </a:spcBef>
            </a:pPr>
            <a:r>
              <a:rPr lang="en-US" sz="899">
                <a:solidFill>
                  <a:srgbClr val="231F20"/>
                </a:solidFill>
                <a:latin typeface="Arial"/>
                <a:cs typeface="Arial"/>
              </a:rPr>
              <a:t>Clear Packing</a:t>
            </a:r>
            <a:endParaRPr sz="899">
              <a:latin typeface="Arial"/>
              <a:cs typeface="Arial"/>
            </a:endParaRPr>
          </a:p>
        </p:txBody>
      </p:sp>
      <p:sp>
        <p:nvSpPr>
          <p:cNvPr id="61" name="object 14">
            <a:extLst>
              <a:ext uri="{FF2B5EF4-FFF2-40B4-BE49-F238E27FC236}">
                <a16:creationId xmlns:a16="http://schemas.microsoft.com/office/drawing/2014/main" id="{ECA49DC6-9362-AC9D-77A7-1756F3CD158C}"/>
              </a:ext>
            </a:extLst>
          </p:cNvPr>
          <p:cNvSpPr txBox="1"/>
          <p:nvPr/>
        </p:nvSpPr>
        <p:spPr>
          <a:xfrm>
            <a:off x="1626833" y="1418176"/>
            <a:ext cx="750279" cy="151009"/>
          </a:xfrm>
          <a:prstGeom prst="rect">
            <a:avLst/>
          </a:prstGeom>
        </p:spPr>
        <p:txBody>
          <a:bodyPr vert="horz" wrap="square" lIns="0" tIns="12684" rIns="0" bIns="0" rtlCol="0">
            <a:spAutoFit/>
          </a:bodyPr>
          <a:lstStyle/>
          <a:p>
            <a:pPr marL="12685" algn="ctr">
              <a:spcBef>
                <a:spcPts val="100"/>
              </a:spcBef>
            </a:pPr>
            <a:r>
              <a:rPr lang="en-US" sz="899">
                <a:solidFill>
                  <a:srgbClr val="231F20"/>
                </a:solidFill>
                <a:latin typeface="Arial"/>
                <a:cs typeface="Arial"/>
              </a:rPr>
              <a:t>Duct tape</a:t>
            </a:r>
            <a:endParaRPr sz="899">
              <a:latin typeface="Arial"/>
              <a:cs typeface="Arial"/>
            </a:endParaRPr>
          </a:p>
        </p:txBody>
      </p:sp>
      <p:sp>
        <p:nvSpPr>
          <p:cNvPr id="62" name="object 17">
            <a:extLst>
              <a:ext uri="{FF2B5EF4-FFF2-40B4-BE49-F238E27FC236}">
                <a16:creationId xmlns:a16="http://schemas.microsoft.com/office/drawing/2014/main" id="{8D87E019-9674-6C15-3261-9C6AC63F3102}"/>
              </a:ext>
            </a:extLst>
          </p:cNvPr>
          <p:cNvSpPr txBox="1"/>
          <p:nvPr/>
        </p:nvSpPr>
        <p:spPr>
          <a:xfrm>
            <a:off x="2504667" y="1416693"/>
            <a:ext cx="825265" cy="151179"/>
          </a:xfrm>
          <a:prstGeom prst="rect">
            <a:avLst/>
          </a:prstGeom>
        </p:spPr>
        <p:txBody>
          <a:bodyPr vert="horz" wrap="square" lIns="0" tIns="12684" rIns="0" bIns="0" rtlCol="0">
            <a:spAutoFit/>
          </a:bodyPr>
          <a:lstStyle/>
          <a:p>
            <a:pPr marL="12685" algn="ctr">
              <a:spcBef>
                <a:spcPts val="100"/>
              </a:spcBef>
            </a:pPr>
            <a:r>
              <a:rPr lang="en-US" sz="899" spc="-20">
                <a:solidFill>
                  <a:srgbClr val="231F20"/>
                </a:solidFill>
                <a:latin typeface="Arial"/>
                <a:cs typeface="Arial"/>
              </a:rPr>
              <a:t>Electrical </a:t>
            </a:r>
            <a:r>
              <a:rPr sz="899" spc="-20">
                <a:solidFill>
                  <a:srgbClr val="231F20"/>
                </a:solidFill>
                <a:latin typeface="Arial"/>
                <a:cs typeface="Arial"/>
              </a:rPr>
              <a:t>tape</a:t>
            </a:r>
            <a:endParaRPr sz="899">
              <a:latin typeface="Arial"/>
              <a:cs typeface="Arial"/>
            </a:endParaRPr>
          </a:p>
        </p:txBody>
      </p:sp>
      <p:sp>
        <p:nvSpPr>
          <p:cNvPr id="8" name="Content Placeholder 7">
            <a:extLst>
              <a:ext uri="{FF2B5EF4-FFF2-40B4-BE49-F238E27FC236}">
                <a16:creationId xmlns:a16="http://schemas.microsoft.com/office/drawing/2014/main" id="{6F416E70-7B24-845E-15DD-ACE0123BC3A2}"/>
              </a:ext>
            </a:extLst>
          </p:cNvPr>
          <p:cNvSpPr>
            <a:spLocks noGrp="1"/>
          </p:cNvSpPr>
          <p:nvPr>
            <p:ph idx="1"/>
          </p:nvPr>
        </p:nvSpPr>
        <p:spPr>
          <a:xfrm>
            <a:off x="684532" y="826849"/>
            <a:ext cx="2692852" cy="207740"/>
          </a:xfrm>
        </p:spPr>
        <p:txBody>
          <a:bodyPr>
            <a:noAutofit/>
          </a:bodyPr>
          <a:lstStyle/>
          <a:p>
            <a:pPr algn="ctr"/>
            <a:r>
              <a:rPr lang="en-US">
                <a:solidFill>
                  <a:schemeClr val="accent6">
                    <a:lumMod val="50000"/>
                  </a:schemeClr>
                </a:solidFill>
              </a:rPr>
              <a:t>Non-conductive tape</a:t>
            </a:r>
          </a:p>
        </p:txBody>
      </p:sp>
      <p:pic>
        <p:nvPicPr>
          <p:cNvPr id="3" name="Slide 10 ">
            <a:hlinkClick r:id="" action="ppaction://media"/>
            <a:extLst>
              <a:ext uri="{FF2B5EF4-FFF2-40B4-BE49-F238E27FC236}">
                <a16:creationId xmlns:a16="http://schemas.microsoft.com/office/drawing/2014/main" id="{CE3EAC6B-A193-75F5-47D1-CCA94F9B3970}"/>
              </a:ext>
            </a:extLst>
          </p:cNvPr>
          <p:cNvPicPr>
            <a:picLocks noChangeAspect="1"/>
          </p:cNvPicPr>
          <p:nvPr>
            <a:audioFile r:link="rId3"/>
            <p:extLst>
              <p:ext uri="{DAA4B4D4-6D71-4841-9C94-3DE7FCFB9230}">
                <p14:media xmlns:p14="http://schemas.microsoft.com/office/powerpoint/2010/main" r:embed="rId2"/>
              </p:ext>
            </p:extLst>
          </p:nvPr>
        </p:nvPicPr>
        <p:blipFill>
          <a:blip r:embed="rId23">
            <a:duotone>
              <a:prstClr val="black"/>
              <a:schemeClr val="tx2">
                <a:tint val="45000"/>
                <a:satMod val="400000"/>
              </a:schemeClr>
            </a:duotone>
          </a:blip>
          <a:stretch>
            <a:fillRect/>
          </a:stretch>
        </p:blipFill>
        <p:spPr>
          <a:xfrm>
            <a:off x="237217" y="4347727"/>
            <a:ext cx="244475" cy="244475"/>
          </a:xfrm>
          <a:prstGeom prst="rect">
            <a:avLst/>
          </a:prstGeom>
        </p:spPr>
      </p:pic>
    </p:spTree>
    <p:custDataLst>
      <p:tags r:id="rId1"/>
    </p:custDataLst>
    <p:extLst>
      <p:ext uri="{BB962C8B-B14F-4D97-AF65-F5344CB8AC3E}">
        <p14:creationId xmlns:p14="http://schemas.microsoft.com/office/powerpoint/2010/main" val="3631847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E5A459-1747-6863-79DD-FCF62BB95C3C}"/>
            </a:ext>
          </a:extLst>
        </p:cNvPr>
        <p:cNvGrpSpPr/>
        <p:nvPr/>
      </p:nvGrpSpPr>
      <p:grpSpPr>
        <a:xfrm>
          <a:off x="0" y="0"/>
          <a:ext cx="0" cy="0"/>
          <a:chOff x="0" y="0"/>
          <a:chExt cx="0" cy="0"/>
        </a:xfrm>
      </p:grpSpPr>
      <p:sp>
        <p:nvSpPr>
          <p:cNvPr id="45" name="Rectangle: Rounded Corners 44">
            <a:extLst>
              <a:ext uri="{FF2B5EF4-FFF2-40B4-BE49-F238E27FC236}">
                <a16:creationId xmlns:a16="http://schemas.microsoft.com/office/drawing/2014/main" id="{27DE875E-EFA6-9493-161E-DF10BEED27AC}"/>
              </a:ext>
            </a:extLst>
          </p:cNvPr>
          <p:cNvSpPr/>
          <p:nvPr/>
        </p:nvSpPr>
        <p:spPr>
          <a:xfrm>
            <a:off x="934146" y="4303989"/>
            <a:ext cx="7507933" cy="331953"/>
          </a:xfrm>
          <a:prstGeom prst="roundRect">
            <a:avLst>
              <a:gd name="adj" fmla="val 0"/>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33F7993D-8B46-5D4F-E716-43451B64DA1E}"/>
              </a:ext>
            </a:extLst>
          </p:cNvPr>
          <p:cNvSpPr>
            <a:spLocks noGrp="1"/>
          </p:cNvSpPr>
          <p:nvPr>
            <p:ph type="title"/>
          </p:nvPr>
        </p:nvSpPr>
        <p:spPr>
          <a:xfrm>
            <a:off x="467580" y="43179"/>
            <a:ext cx="8086436" cy="532103"/>
          </a:xfrm>
        </p:spPr>
        <p:txBody>
          <a:bodyPr>
            <a:normAutofit/>
          </a:bodyPr>
          <a:lstStyle/>
          <a:p>
            <a:r>
              <a:rPr lang="en-US" sz="2600"/>
              <a:t>Option 2: Bag and Seal</a:t>
            </a:r>
          </a:p>
        </p:txBody>
      </p:sp>
      <p:sp>
        <p:nvSpPr>
          <p:cNvPr id="27" name="Content Placeholder 7">
            <a:extLst>
              <a:ext uri="{FF2B5EF4-FFF2-40B4-BE49-F238E27FC236}">
                <a16:creationId xmlns:a16="http://schemas.microsoft.com/office/drawing/2014/main" id="{5D0258BD-50D5-2BAC-FCE0-637E43CDC36A}"/>
              </a:ext>
            </a:extLst>
          </p:cNvPr>
          <p:cNvSpPr txBox="1">
            <a:spLocks/>
          </p:cNvSpPr>
          <p:nvPr/>
        </p:nvSpPr>
        <p:spPr>
          <a:xfrm>
            <a:off x="1076494" y="4287363"/>
            <a:ext cx="8086436" cy="365204"/>
          </a:xfrm>
          <a:prstGeom prst="rect">
            <a:avLst/>
          </a:prstGeom>
        </p:spPr>
        <p:txBody>
          <a:bodyPr vert="horz" lIns="91440" tIns="45720" rIns="91440" bIns="45720" rtlCol="0">
            <a:normAutofit/>
          </a:bodyPr>
          <a:lstStyle>
            <a:lvl1pPr marL="0" indent="0" algn="l" defTabSz="457200" rtl="0" eaLnBrk="1" latinLnBrk="0" hangingPunct="1">
              <a:lnSpc>
                <a:spcPct val="150000"/>
              </a:lnSpc>
              <a:spcBef>
                <a:spcPct val="20000"/>
              </a:spcBef>
              <a:buClr>
                <a:srgbClr val="AFCA0B"/>
              </a:buClr>
              <a:buFont typeface="Wingdings" pitchFamily="2" charset="2"/>
              <a:buNone/>
              <a:defRPr sz="1000" b="0" i="0" kern="1200">
                <a:solidFill>
                  <a:schemeClr val="tx1"/>
                </a:solidFill>
                <a:latin typeface="Arial"/>
                <a:ea typeface="+mn-ea"/>
                <a:cs typeface="Arial"/>
              </a:defRPr>
            </a:lvl1pPr>
            <a:lvl2pPr marL="742950" indent="-285750" algn="l" defTabSz="457200" rtl="0" eaLnBrk="1" latinLnBrk="0" hangingPunct="1">
              <a:lnSpc>
                <a:spcPct val="150000"/>
              </a:lnSpc>
              <a:spcBef>
                <a:spcPct val="20000"/>
              </a:spcBef>
              <a:buClr>
                <a:srgbClr val="AFCA0B"/>
              </a:buClr>
              <a:buSzPct val="100000"/>
              <a:buFont typeface="Wingdings" pitchFamily="2" charset="2"/>
              <a:buChar char="§"/>
              <a:defRPr sz="1000" b="0" i="0" kern="1200">
                <a:solidFill>
                  <a:schemeClr val="tx1"/>
                </a:solidFill>
                <a:latin typeface="Arial"/>
                <a:ea typeface="+mn-ea"/>
                <a:cs typeface="Arial"/>
              </a:defRPr>
            </a:lvl2pPr>
            <a:lvl3pPr marL="1143000" indent="-228600" algn="l" defTabSz="457200" rtl="0" eaLnBrk="1" latinLnBrk="0" hangingPunct="1">
              <a:lnSpc>
                <a:spcPct val="150000"/>
              </a:lnSpc>
              <a:spcBef>
                <a:spcPct val="20000"/>
              </a:spcBef>
              <a:buClr>
                <a:srgbClr val="AFCA0B"/>
              </a:buClr>
              <a:buSzPct val="100000"/>
              <a:buFont typeface="Wingdings" pitchFamily="2" charset="2"/>
              <a:buChar char="§"/>
              <a:defRPr sz="1000" b="0" i="0" kern="1200">
                <a:solidFill>
                  <a:schemeClr val="tx1"/>
                </a:solidFill>
                <a:latin typeface="Arial"/>
                <a:ea typeface="+mn-ea"/>
                <a:cs typeface="Arial"/>
              </a:defRPr>
            </a:lvl3pPr>
            <a:lvl4pPr marL="1600200" indent="-228600" algn="l" defTabSz="457200" rtl="0" eaLnBrk="1" latinLnBrk="0" hangingPunct="1">
              <a:lnSpc>
                <a:spcPct val="150000"/>
              </a:lnSpc>
              <a:spcBef>
                <a:spcPct val="20000"/>
              </a:spcBef>
              <a:buClr>
                <a:srgbClr val="AFCA0B"/>
              </a:buClr>
              <a:buSzPct val="100000"/>
              <a:buFont typeface="Wingdings" pitchFamily="2" charset="2"/>
              <a:buChar char="§"/>
              <a:defRPr sz="1000" b="0" i="0" kern="1200">
                <a:solidFill>
                  <a:schemeClr val="tx1"/>
                </a:solidFill>
                <a:latin typeface="Arial"/>
                <a:ea typeface="+mn-ea"/>
                <a:cs typeface="Arial"/>
              </a:defRPr>
            </a:lvl4pPr>
            <a:lvl5pPr marL="2057400" indent="-228600" algn="l" defTabSz="457200" rtl="0" eaLnBrk="1" latinLnBrk="0" hangingPunct="1">
              <a:lnSpc>
                <a:spcPct val="150000"/>
              </a:lnSpc>
              <a:spcBef>
                <a:spcPct val="20000"/>
              </a:spcBef>
              <a:buClr>
                <a:srgbClr val="AFCA0B"/>
              </a:buClr>
              <a:buSzPct val="100000"/>
              <a:buFont typeface="Wingdings" pitchFamily="2" charset="2"/>
              <a:buChar char="§"/>
              <a:defRPr sz="10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100" b="1"/>
              <a:t>Not sure if the battery requires terminal protection? Play it safe and bag it!</a:t>
            </a:r>
          </a:p>
        </p:txBody>
      </p:sp>
      <p:pic>
        <p:nvPicPr>
          <p:cNvPr id="41" name="Graphic 40" descr="Badge Question Mark with solid fill">
            <a:extLst>
              <a:ext uri="{FF2B5EF4-FFF2-40B4-BE49-F238E27FC236}">
                <a16:creationId xmlns:a16="http://schemas.microsoft.com/office/drawing/2014/main" id="{3E3F743E-8F1E-72F0-8EBF-441210AD687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74938" y="4278194"/>
            <a:ext cx="383545" cy="383545"/>
          </a:xfrm>
          <a:prstGeom prst="rect">
            <a:avLst/>
          </a:prstGeom>
        </p:spPr>
      </p:pic>
      <p:grpSp>
        <p:nvGrpSpPr>
          <p:cNvPr id="83" name="Group 82">
            <a:extLst>
              <a:ext uri="{FF2B5EF4-FFF2-40B4-BE49-F238E27FC236}">
                <a16:creationId xmlns:a16="http://schemas.microsoft.com/office/drawing/2014/main" id="{9AC56A56-856A-DA1A-5B9B-8C42328C6DD0}"/>
              </a:ext>
            </a:extLst>
          </p:cNvPr>
          <p:cNvGrpSpPr/>
          <p:nvPr/>
        </p:nvGrpSpPr>
        <p:grpSpPr>
          <a:xfrm>
            <a:off x="711777" y="2074935"/>
            <a:ext cx="7756252" cy="2156566"/>
            <a:chOff x="703439" y="2058767"/>
            <a:chExt cx="7290721" cy="2156566"/>
          </a:xfrm>
        </p:grpSpPr>
        <p:sp>
          <p:nvSpPr>
            <p:cNvPr id="19" name="Rectangle 18">
              <a:extLst>
                <a:ext uri="{FF2B5EF4-FFF2-40B4-BE49-F238E27FC236}">
                  <a16:creationId xmlns:a16="http://schemas.microsoft.com/office/drawing/2014/main" id="{55855CA0-4179-3410-A542-55854CB7053B}"/>
                </a:ext>
              </a:extLst>
            </p:cNvPr>
            <p:cNvSpPr/>
            <p:nvPr/>
          </p:nvSpPr>
          <p:spPr>
            <a:xfrm>
              <a:off x="703439" y="2058771"/>
              <a:ext cx="2333183" cy="2133205"/>
            </a:xfrm>
            <a:prstGeom prst="rect">
              <a:avLst/>
            </a:prstGeom>
            <a:solidFill>
              <a:schemeClr val="bg1"/>
            </a:solidFill>
            <a:ln>
              <a:solidFill>
                <a:srgbClr val="170D2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F02C6B6B-6A08-F7D6-7B8D-72B37F88C7DD}"/>
                </a:ext>
              </a:extLst>
            </p:cNvPr>
            <p:cNvSpPr txBox="1"/>
            <p:nvPr/>
          </p:nvSpPr>
          <p:spPr>
            <a:xfrm>
              <a:off x="789425" y="3615169"/>
              <a:ext cx="2207629" cy="600164"/>
            </a:xfrm>
            <a:prstGeom prst="rect">
              <a:avLst/>
            </a:prstGeom>
            <a:noFill/>
            <a:ln>
              <a:solidFill>
                <a:srgbClr val="404040">
                  <a:alpha val="0"/>
                </a:srgbClr>
              </a:solidFill>
            </a:ln>
          </p:spPr>
          <p:txBody>
            <a:bodyPr wrap="square">
              <a:spAutoFit/>
            </a:bodyPr>
            <a:lstStyle/>
            <a:p>
              <a:pPr algn="ctr"/>
              <a:r>
                <a:rPr lang="en-US" sz="1100"/>
                <a:t>Place each required battery in an appropriately sized bag. Don’t put multiple batteries in a bag.</a:t>
              </a:r>
            </a:p>
          </p:txBody>
        </p:sp>
        <p:sp>
          <p:nvSpPr>
            <p:cNvPr id="20" name="Rectangle 19">
              <a:extLst>
                <a:ext uri="{FF2B5EF4-FFF2-40B4-BE49-F238E27FC236}">
                  <a16:creationId xmlns:a16="http://schemas.microsoft.com/office/drawing/2014/main" id="{FE146FAB-0432-A37E-38B7-4009D4BEFD94}"/>
                </a:ext>
              </a:extLst>
            </p:cNvPr>
            <p:cNvSpPr/>
            <p:nvPr/>
          </p:nvSpPr>
          <p:spPr>
            <a:xfrm>
              <a:off x="3182108" y="2058767"/>
              <a:ext cx="2333381" cy="2133205"/>
            </a:xfrm>
            <a:prstGeom prst="rect">
              <a:avLst/>
            </a:prstGeom>
            <a:solidFill>
              <a:schemeClr val="bg1"/>
            </a:solidFill>
            <a:ln>
              <a:solidFill>
                <a:srgbClr val="170D2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3112ACC7-97E9-C4B6-E436-E89E3910BCA0}"/>
                </a:ext>
              </a:extLst>
            </p:cNvPr>
            <p:cNvSpPr txBox="1"/>
            <p:nvPr/>
          </p:nvSpPr>
          <p:spPr>
            <a:xfrm>
              <a:off x="3199793" y="3633232"/>
              <a:ext cx="2333577" cy="430887"/>
            </a:xfrm>
            <a:prstGeom prst="rect">
              <a:avLst/>
            </a:prstGeom>
            <a:noFill/>
            <a:ln>
              <a:solidFill>
                <a:srgbClr val="404040">
                  <a:alpha val="0"/>
                </a:srgbClr>
              </a:solidFill>
            </a:ln>
          </p:spPr>
          <p:txBody>
            <a:bodyPr wrap="square">
              <a:spAutoFit/>
            </a:bodyPr>
            <a:lstStyle/>
            <a:p>
              <a:pPr algn="ctr"/>
              <a:r>
                <a:rPr lang="en-US" sz="1100"/>
                <a:t>Place the battery in the bag and seal/zip/tie to secure contents.</a:t>
              </a:r>
            </a:p>
          </p:txBody>
        </p:sp>
        <p:sp>
          <p:nvSpPr>
            <p:cNvPr id="22" name="Rectangle 21">
              <a:extLst>
                <a:ext uri="{FF2B5EF4-FFF2-40B4-BE49-F238E27FC236}">
                  <a16:creationId xmlns:a16="http://schemas.microsoft.com/office/drawing/2014/main" id="{923DA2DB-3767-EBA3-BB70-4EE3F13CFDEF}"/>
                </a:ext>
              </a:extLst>
            </p:cNvPr>
            <p:cNvSpPr/>
            <p:nvPr/>
          </p:nvSpPr>
          <p:spPr>
            <a:xfrm>
              <a:off x="5660779" y="2058767"/>
              <a:ext cx="2333381" cy="2133205"/>
            </a:xfrm>
            <a:prstGeom prst="rect">
              <a:avLst/>
            </a:prstGeom>
            <a:solidFill>
              <a:schemeClr val="bg1"/>
            </a:solidFill>
            <a:ln>
              <a:solidFill>
                <a:srgbClr val="170D2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40DB2A05-5375-319F-97C0-5A1F5C505336}"/>
                </a:ext>
              </a:extLst>
            </p:cNvPr>
            <p:cNvSpPr txBox="1"/>
            <p:nvPr/>
          </p:nvSpPr>
          <p:spPr>
            <a:xfrm>
              <a:off x="5704510" y="3600629"/>
              <a:ext cx="2289650" cy="600164"/>
            </a:xfrm>
            <a:prstGeom prst="rect">
              <a:avLst/>
            </a:prstGeom>
            <a:noFill/>
            <a:ln>
              <a:solidFill>
                <a:srgbClr val="404040">
                  <a:alpha val="0"/>
                </a:srgbClr>
              </a:solidFill>
            </a:ln>
          </p:spPr>
          <p:txBody>
            <a:bodyPr wrap="square">
              <a:spAutoFit/>
            </a:bodyPr>
            <a:lstStyle/>
            <a:p>
              <a:pPr algn="ctr"/>
              <a:r>
                <a:rPr lang="en-US" sz="1100"/>
                <a:t>Gently drop bagged battery into collection container (box, drum, or Smart Container).</a:t>
              </a:r>
            </a:p>
          </p:txBody>
        </p:sp>
        <p:pic>
          <p:nvPicPr>
            <p:cNvPr id="37" name="Picture 36">
              <a:extLst>
                <a:ext uri="{FF2B5EF4-FFF2-40B4-BE49-F238E27FC236}">
                  <a16:creationId xmlns:a16="http://schemas.microsoft.com/office/drawing/2014/main" id="{EE7BED6C-D34A-6A95-C6A4-4983C43A9392}"/>
                </a:ext>
              </a:extLst>
            </p:cNvPr>
            <p:cNvPicPr>
              <a:picLocks noChangeAspect="1"/>
            </p:cNvPicPr>
            <p:nvPr/>
          </p:nvPicPr>
          <p:blipFill>
            <a:blip r:embed="rId8"/>
            <a:stretch>
              <a:fillRect/>
            </a:stretch>
          </p:blipFill>
          <p:spPr>
            <a:xfrm>
              <a:off x="1083221" y="2445972"/>
              <a:ext cx="1573618" cy="1134740"/>
            </a:xfrm>
            <a:prstGeom prst="rect">
              <a:avLst/>
            </a:prstGeom>
          </p:spPr>
        </p:pic>
        <p:pic>
          <p:nvPicPr>
            <p:cNvPr id="47" name="Picture 46">
              <a:extLst>
                <a:ext uri="{FF2B5EF4-FFF2-40B4-BE49-F238E27FC236}">
                  <a16:creationId xmlns:a16="http://schemas.microsoft.com/office/drawing/2014/main" id="{193226A7-0639-B683-EAA7-E06A640B82FC}"/>
                </a:ext>
              </a:extLst>
            </p:cNvPr>
            <p:cNvPicPr>
              <a:picLocks noChangeAspect="1"/>
            </p:cNvPicPr>
            <p:nvPr/>
          </p:nvPicPr>
          <p:blipFill>
            <a:blip r:embed="rId9"/>
            <a:stretch>
              <a:fillRect/>
            </a:stretch>
          </p:blipFill>
          <p:spPr>
            <a:xfrm>
              <a:off x="5953089" y="2427596"/>
              <a:ext cx="1748761" cy="1131711"/>
            </a:xfrm>
            <a:prstGeom prst="rect">
              <a:avLst/>
            </a:prstGeom>
          </p:spPr>
        </p:pic>
        <p:pic>
          <p:nvPicPr>
            <p:cNvPr id="49" name="Picture 48">
              <a:extLst>
                <a:ext uri="{FF2B5EF4-FFF2-40B4-BE49-F238E27FC236}">
                  <a16:creationId xmlns:a16="http://schemas.microsoft.com/office/drawing/2014/main" id="{41CB7CBD-4631-AF28-FD1F-8706DD9BFC42}"/>
                </a:ext>
              </a:extLst>
            </p:cNvPr>
            <p:cNvPicPr>
              <a:picLocks noChangeAspect="1"/>
            </p:cNvPicPr>
            <p:nvPr/>
          </p:nvPicPr>
          <p:blipFill>
            <a:blip r:embed="rId10"/>
            <a:stretch>
              <a:fillRect/>
            </a:stretch>
          </p:blipFill>
          <p:spPr>
            <a:xfrm>
              <a:off x="3526780" y="2448714"/>
              <a:ext cx="1610383" cy="1128656"/>
            </a:xfrm>
            <a:prstGeom prst="rect">
              <a:avLst/>
            </a:prstGeom>
          </p:spPr>
        </p:pic>
      </p:grpSp>
      <p:grpSp>
        <p:nvGrpSpPr>
          <p:cNvPr id="29" name="Group 28">
            <a:extLst>
              <a:ext uri="{FF2B5EF4-FFF2-40B4-BE49-F238E27FC236}">
                <a16:creationId xmlns:a16="http://schemas.microsoft.com/office/drawing/2014/main" id="{A4BC6A57-FA02-A972-924A-D8FDC988984D}"/>
              </a:ext>
            </a:extLst>
          </p:cNvPr>
          <p:cNvGrpSpPr/>
          <p:nvPr/>
        </p:nvGrpSpPr>
        <p:grpSpPr>
          <a:xfrm>
            <a:off x="1739397" y="1922087"/>
            <a:ext cx="463272" cy="461666"/>
            <a:chOff x="1587930" y="1990773"/>
            <a:chExt cx="463272" cy="461666"/>
          </a:xfrm>
        </p:grpSpPr>
        <p:sp>
          <p:nvSpPr>
            <p:cNvPr id="28" name="Oval 27">
              <a:extLst>
                <a:ext uri="{FF2B5EF4-FFF2-40B4-BE49-F238E27FC236}">
                  <a16:creationId xmlns:a16="http://schemas.microsoft.com/office/drawing/2014/main" id="{153E3343-54CD-C773-8DB2-9E8BC45B85E4}"/>
                </a:ext>
              </a:extLst>
            </p:cNvPr>
            <p:cNvSpPr/>
            <p:nvPr/>
          </p:nvSpPr>
          <p:spPr>
            <a:xfrm>
              <a:off x="1587930" y="1990773"/>
              <a:ext cx="461665" cy="461665"/>
            </a:xfrm>
            <a:prstGeom prst="ellipse">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descr="Badge 1 with solid fill">
              <a:extLst>
                <a:ext uri="{FF2B5EF4-FFF2-40B4-BE49-F238E27FC236}">
                  <a16:creationId xmlns:a16="http://schemas.microsoft.com/office/drawing/2014/main" id="{1480105A-4EFA-7D76-480B-F02925E8F95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589537" y="1990774"/>
              <a:ext cx="461665" cy="461665"/>
            </a:xfrm>
            <a:prstGeom prst="rect">
              <a:avLst/>
            </a:prstGeom>
          </p:spPr>
        </p:pic>
      </p:grpSp>
      <p:sp>
        <p:nvSpPr>
          <p:cNvPr id="31" name="Oval 30">
            <a:extLst>
              <a:ext uri="{FF2B5EF4-FFF2-40B4-BE49-F238E27FC236}">
                <a16:creationId xmlns:a16="http://schemas.microsoft.com/office/drawing/2014/main" id="{388EF853-BB9D-4D24-EC98-895AD1E7E735}"/>
              </a:ext>
            </a:extLst>
          </p:cNvPr>
          <p:cNvSpPr/>
          <p:nvPr/>
        </p:nvSpPr>
        <p:spPr>
          <a:xfrm>
            <a:off x="4379595" y="1934967"/>
            <a:ext cx="461665" cy="461665"/>
          </a:xfrm>
          <a:prstGeom prst="ellipse">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Graphic 31" descr="Badge with solid fill">
            <a:extLst>
              <a:ext uri="{FF2B5EF4-FFF2-40B4-BE49-F238E27FC236}">
                <a16:creationId xmlns:a16="http://schemas.microsoft.com/office/drawing/2014/main" id="{A0520CB5-4B2B-C463-53F2-C666A47A14DF}"/>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4377988" y="1931929"/>
            <a:ext cx="461665" cy="461665"/>
          </a:xfrm>
          <a:prstGeom prst="rect">
            <a:avLst/>
          </a:prstGeom>
        </p:spPr>
      </p:pic>
      <p:grpSp>
        <p:nvGrpSpPr>
          <p:cNvPr id="33" name="Group 32">
            <a:extLst>
              <a:ext uri="{FF2B5EF4-FFF2-40B4-BE49-F238E27FC236}">
                <a16:creationId xmlns:a16="http://schemas.microsoft.com/office/drawing/2014/main" id="{D2DABD95-3ABF-EE82-BA1A-4C16C0A573B2}"/>
              </a:ext>
            </a:extLst>
          </p:cNvPr>
          <p:cNvGrpSpPr/>
          <p:nvPr/>
        </p:nvGrpSpPr>
        <p:grpSpPr>
          <a:xfrm>
            <a:off x="7014972" y="1922087"/>
            <a:ext cx="463272" cy="461666"/>
            <a:chOff x="1587930" y="1990773"/>
            <a:chExt cx="463272" cy="461666"/>
          </a:xfrm>
        </p:grpSpPr>
        <p:sp>
          <p:nvSpPr>
            <p:cNvPr id="34" name="Oval 33">
              <a:extLst>
                <a:ext uri="{FF2B5EF4-FFF2-40B4-BE49-F238E27FC236}">
                  <a16:creationId xmlns:a16="http://schemas.microsoft.com/office/drawing/2014/main" id="{F6B2204B-1A37-3157-FD92-F53A3EFAADB9}"/>
                </a:ext>
              </a:extLst>
            </p:cNvPr>
            <p:cNvSpPr/>
            <p:nvPr/>
          </p:nvSpPr>
          <p:spPr>
            <a:xfrm>
              <a:off x="1587930" y="1990773"/>
              <a:ext cx="461665" cy="461665"/>
            </a:xfrm>
            <a:prstGeom prst="ellipse">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Graphic 34" descr="Badge 3 with solid fill">
              <a:extLst>
                <a:ext uri="{FF2B5EF4-FFF2-40B4-BE49-F238E27FC236}">
                  <a16:creationId xmlns:a16="http://schemas.microsoft.com/office/drawing/2014/main" id="{46D1B89A-3463-22D8-9682-D34115DA1507}"/>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589537" y="1990774"/>
              <a:ext cx="461665" cy="461665"/>
            </a:xfrm>
            <a:prstGeom prst="rect">
              <a:avLst/>
            </a:prstGeom>
          </p:spPr>
        </p:pic>
      </p:grpSp>
      <p:grpSp>
        <p:nvGrpSpPr>
          <p:cNvPr id="88" name="Group 87">
            <a:extLst>
              <a:ext uri="{FF2B5EF4-FFF2-40B4-BE49-F238E27FC236}">
                <a16:creationId xmlns:a16="http://schemas.microsoft.com/office/drawing/2014/main" id="{87C6C44E-5FC6-2ABD-AA3F-FB8B698D1E8C}"/>
              </a:ext>
            </a:extLst>
          </p:cNvPr>
          <p:cNvGrpSpPr/>
          <p:nvPr/>
        </p:nvGrpSpPr>
        <p:grpSpPr>
          <a:xfrm>
            <a:off x="684309" y="559833"/>
            <a:ext cx="7775382" cy="1191188"/>
            <a:chOff x="684309" y="559833"/>
            <a:chExt cx="7775382" cy="1191188"/>
          </a:xfrm>
        </p:grpSpPr>
        <p:sp>
          <p:nvSpPr>
            <p:cNvPr id="14" name="object 4">
              <a:extLst>
                <a:ext uri="{FF2B5EF4-FFF2-40B4-BE49-F238E27FC236}">
                  <a16:creationId xmlns:a16="http://schemas.microsoft.com/office/drawing/2014/main" id="{6CB7FC80-2888-2FD7-D3C9-1B332E7B20A0}"/>
                </a:ext>
              </a:extLst>
            </p:cNvPr>
            <p:cNvSpPr txBox="1"/>
            <p:nvPr/>
          </p:nvSpPr>
          <p:spPr>
            <a:xfrm>
              <a:off x="4826756" y="1507100"/>
              <a:ext cx="1346868" cy="151179"/>
            </a:xfrm>
            <a:prstGeom prst="rect">
              <a:avLst/>
            </a:prstGeom>
          </p:spPr>
          <p:txBody>
            <a:bodyPr vert="horz" wrap="square" lIns="0" tIns="12684" rIns="0" bIns="0" rtlCol="0">
              <a:spAutoFit/>
            </a:bodyPr>
            <a:lstStyle/>
            <a:p>
              <a:pPr marL="12685" algn="ctr">
                <a:spcBef>
                  <a:spcPts val="100"/>
                </a:spcBef>
              </a:pPr>
              <a:r>
                <a:rPr lang="en-US" sz="899">
                  <a:solidFill>
                    <a:srgbClr val="231F20"/>
                  </a:solidFill>
                  <a:latin typeface="Arial"/>
                  <a:cs typeface="Arial"/>
                </a:rPr>
                <a:t>Colored or Grocery bags</a:t>
              </a:r>
              <a:endParaRPr sz="899">
                <a:latin typeface="Arial"/>
                <a:cs typeface="Arial"/>
              </a:endParaRPr>
            </a:p>
          </p:txBody>
        </p:sp>
        <p:sp>
          <p:nvSpPr>
            <p:cNvPr id="48" name="object 4">
              <a:extLst>
                <a:ext uri="{FF2B5EF4-FFF2-40B4-BE49-F238E27FC236}">
                  <a16:creationId xmlns:a16="http://schemas.microsoft.com/office/drawing/2014/main" id="{61FAAD8F-9429-5D6B-2D20-958F55358465}"/>
                </a:ext>
              </a:extLst>
            </p:cNvPr>
            <p:cNvSpPr txBox="1"/>
            <p:nvPr/>
          </p:nvSpPr>
          <p:spPr>
            <a:xfrm>
              <a:off x="6330180" y="1500955"/>
              <a:ext cx="666724" cy="151179"/>
            </a:xfrm>
            <a:prstGeom prst="rect">
              <a:avLst/>
            </a:prstGeom>
          </p:spPr>
          <p:txBody>
            <a:bodyPr vert="horz" wrap="square" lIns="0" tIns="12684" rIns="0" bIns="0" rtlCol="0">
              <a:spAutoFit/>
            </a:bodyPr>
            <a:lstStyle/>
            <a:p>
              <a:pPr marL="12685" algn="ctr">
                <a:spcBef>
                  <a:spcPts val="100"/>
                </a:spcBef>
              </a:pPr>
              <a:r>
                <a:rPr lang="en-US" sz="899">
                  <a:solidFill>
                    <a:srgbClr val="231F20"/>
                  </a:solidFill>
                  <a:latin typeface="Arial"/>
                  <a:cs typeface="Arial"/>
                </a:rPr>
                <a:t>Paper bags</a:t>
              </a:r>
              <a:endParaRPr sz="899">
                <a:latin typeface="Arial"/>
                <a:cs typeface="Arial"/>
              </a:endParaRPr>
            </a:p>
          </p:txBody>
        </p:sp>
        <p:sp>
          <p:nvSpPr>
            <p:cNvPr id="52" name="TextBox 51">
              <a:extLst>
                <a:ext uri="{FF2B5EF4-FFF2-40B4-BE49-F238E27FC236}">
                  <a16:creationId xmlns:a16="http://schemas.microsoft.com/office/drawing/2014/main" id="{2F7AE3CB-4C56-FC7A-BDEB-9437409F2728}"/>
                </a:ext>
              </a:extLst>
            </p:cNvPr>
            <p:cNvSpPr txBox="1"/>
            <p:nvPr/>
          </p:nvSpPr>
          <p:spPr>
            <a:xfrm>
              <a:off x="7054528" y="1380021"/>
              <a:ext cx="1382982" cy="369332"/>
            </a:xfrm>
            <a:prstGeom prst="rect">
              <a:avLst/>
            </a:prstGeom>
            <a:noFill/>
            <a:ln>
              <a:solidFill>
                <a:schemeClr val="bg1">
                  <a:alpha val="0"/>
                </a:schemeClr>
              </a:solidFill>
            </a:ln>
          </p:spPr>
          <p:txBody>
            <a:bodyPr wrap="square">
              <a:spAutoFit/>
            </a:bodyPr>
            <a:lstStyle/>
            <a:p>
              <a:pPr marL="12685" marR="5074" algn="ctr">
                <a:spcBef>
                  <a:spcPts val="120"/>
                </a:spcBef>
              </a:pPr>
              <a:r>
                <a:rPr lang="en-US" sz="900">
                  <a:solidFill>
                    <a:srgbClr val="231F20"/>
                  </a:solidFill>
                  <a:latin typeface="Arial"/>
                  <a:cs typeface="Arial"/>
                </a:rPr>
                <a:t>Paraffin</a:t>
              </a:r>
              <a:r>
                <a:rPr lang="en-US" sz="900" spc="-10">
                  <a:solidFill>
                    <a:srgbClr val="231F20"/>
                  </a:solidFill>
                  <a:latin typeface="Arial"/>
                  <a:cs typeface="Arial"/>
                </a:rPr>
                <a:t> </a:t>
              </a:r>
              <a:r>
                <a:rPr lang="en-US" sz="900">
                  <a:solidFill>
                    <a:srgbClr val="231F20"/>
                  </a:solidFill>
                  <a:latin typeface="Arial"/>
                  <a:cs typeface="Arial"/>
                </a:rPr>
                <a:t>or </a:t>
              </a:r>
              <a:r>
                <a:rPr lang="en-US" sz="900" spc="-10">
                  <a:solidFill>
                    <a:srgbClr val="231F20"/>
                  </a:solidFill>
                  <a:latin typeface="Arial"/>
                  <a:cs typeface="Arial"/>
                </a:rPr>
                <a:t>other </a:t>
              </a:r>
              <a:r>
                <a:rPr lang="en-US" sz="900">
                  <a:solidFill>
                    <a:srgbClr val="231F20"/>
                  </a:solidFill>
                  <a:latin typeface="Arial"/>
                  <a:cs typeface="Arial"/>
                </a:rPr>
                <a:t>dipping</a:t>
              </a:r>
              <a:r>
                <a:rPr lang="en-US" sz="900" spc="-45">
                  <a:solidFill>
                    <a:srgbClr val="231F20"/>
                  </a:solidFill>
                  <a:latin typeface="Arial"/>
                  <a:cs typeface="Arial"/>
                </a:rPr>
                <a:t> </a:t>
              </a:r>
              <a:r>
                <a:rPr lang="en-US" sz="900" spc="-10">
                  <a:solidFill>
                    <a:srgbClr val="231F20"/>
                  </a:solidFill>
                  <a:latin typeface="Arial"/>
                  <a:cs typeface="Arial"/>
                </a:rPr>
                <a:t>products</a:t>
              </a:r>
              <a:endParaRPr lang="en-US" sz="900">
                <a:latin typeface="Arial"/>
                <a:cs typeface="Arial"/>
              </a:endParaRPr>
            </a:p>
          </p:txBody>
        </p:sp>
        <p:pic>
          <p:nvPicPr>
            <p:cNvPr id="54" name="Picture 53">
              <a:extLst>
                <a:ext uri="{FF2B5EF4-FFF2-40B4-BE49-F238E27FC236}">
                  <a16:creationId xmlns:a16="http://schemas.microsoft.com/office/drawing/2014/main" id="{88FEB1D0-FC44-4CB4-4D00-3FDD27C1722B}"/>
                </a:ext>
              </a:extLst>
            </p:cNvPr>
            <p:cNvPicPr>
              <a:picLocks noChangeAspect="1"/>
            </p:cNvPicPr>
            <p:nvPr/>
          </p:nvPicPr>
          <p:blipFill>
            <a:blip r:embed="rId17">
              <a:clrChange>
                <a:clrFrom>
                  <a:srgbClr val="F4F4F4"/>
                </a:clrFrom>
                <a:clrTo>
                  <a:srgbClr val="F4F4F4">
                    <a:alpha val="0"/>
                  </a:srgbClr>
                </a:clrTo>
              </a:clrChange>
            </a:blip>
            <a:srcRect r="68055"/>
            <a:stretch>
              <a:fillRect/>
            </a:stretch>
          </p:blipFill>
          <p:spPr>
            <a:xfrm>
              <a:off x="5002194" y="793238"/>
              <a:ext cx="696070" cy="713862"/>
            </a:xfrm>
            <a:prstGeom prst="rect">
              <a:avLst/>
            </a:prstGeom>
          </p:spPr>
        </p:pic>
        <p:sp>
          <p:nvSpPr>
            <p:cNvPr id="38" name="TextBox 37">
              <a:extLst>
                <a:ext uri="{FF2B5EF4-FFF2-40B4-BE49-F238E27FC236}">
                  <a16:creationId xmlns:a16="http://schemas.microsoft.com/office/drawing/2014/main" id="{1427EE8F-63B9-0477-7646-C5063ECE2C78}"/>
                </a:ext>
              </a:extLst>
            </p:cNvPr>
            <p:cNvSpPr txBox="1"/>
            <p:nvPr/>
          </p:nvSpPr>
          <p:spPr>
            <a:xfrm flipH="1">
              <a:off x="5235253" y="1040568"/>
              <a:ext cx="229951" cy="369332"/>
            </a:xfrm>
            <a:prstGeom prst="rect">
              <a:avLst/>
            </a:prstGeom>
            <a:noFill/>
            <a:ln>
              <a:solidFill>
                <a:schemeClr val="bg1">
                  <a:alpha val="0"/>
                </a:schemeClr>
              </a:solidFill>
            </a:ln>
          </p:spPr>
          <p:txBody>
            <a:bodyPr wrap="square">
              <a:spAutoFit/>
            </a:bodyPr>
            <a:lstStyle/>
            <a:p>
              <a:r>
                <a:rPr lang="en-CA" b="1" spc="-50">
                  <a:solidFill>
                    <a:srgbClr val="D41F25"/>
                  </a:solidFill>
                  <a:cs typeface="Calibri"/>
                </a:rPr>
                <a:t>X</a:t>
              </a:r>
              <a:endParaRPr lang="en-CA" b="1"/>
            </a:p>
          </p:txBody>
        </p:sp>
        <p:pic>
          <p:nvPicPr>
            <p:cNvPr id="56" name="Picture 55">
              <a:extLst>
                <a:ext uri="{FF2B5EF4-FFF2-40B4-BE49-F238E27FC236}">
                  <a16:creationId xmlns:a16="http://schemas.microsoft.com/office/drawing/2014/main" id="{15C2741A-FD67-58C4-004C-8BEE2C57130F}"/>
                </a:ext>
              </a:extLst>
            </p:cNvPr>
            <p:cNvPicPr>
              <a:picLocks noChangeAspect="1"/>
            </p:cNvPicPr>
            <p:nvPr/>
          </p:nvPicPr>
          <p:blipFill>
            <a:blip r:embed="rId17">
              <a:clrChange>
                <a:clrFrom>
                  <a:srgbClr val="F4F4F4"/>
                </a:clrFrom>
                <a:clrTo>
                  <a:srgbClr val="F4F4F4">
                    <a:alpha val="0"/>
                  </a:srgbClr>
                </a:clrTo>
              </a:clrChange>
            </a:blip>
            <a:srcRect l="35089" t="12311" r="37430"/>
            <a:stretch>
              <a:fillRect/>
            </a:stretch>
          </p:blipFill>
          <p:spPr>
            <a:xfrm>
              <a:off x="6346108" y="796269"/>
              <a:ext cx="668933" cy="699306"/>
            </a:xfrm>
            <a:prstGeom prst="rect">
              <a:avLst/>
            </a:prstGeom>
          </p:spPr>
        </p:pic>
        <p:sp>
          <p:nvSpPr>
            <p:cNvPr id="46" name="TextBox 45">
              <a:extLst>
                <a:ext uri="{FF2B5EF4-FFF2-40B4-BE49-F238E27FC236}">
                  <a16:creationId xmlns:a16="http://schemas.microsoft.com/office/drawing/2014/main" id="{2105E554-2ACB-2546-817E-BDCED5C504AB}"/>
                </a:ext>
              </a:extLst>
            </p:cNvPr>
            <p:cNvSpPr txBox="1"/>
            <p:nvPr/>
          </p:nvSpPr>
          <p:spPr>
            <a:xfrm flipH="1">
              <a:off x="6554427" y="1009909"/>
              <a:ext cx="229951" cy="369332"/>
            </a:xfrm>
            <a:prstGeom prst="rect">
              <a:avLst/>
            </a:prstGeom>
            <a:noFill/>
            <a:ln>
              <a:solidFill>
                <a:schemeClr val="bg1">
                  <a:alpha val="0"/>
                </a:schemeClr>
              </a:solidFill>
            </a:ln>
          </p:spPr>
          <p:txBody>
            <a:bodyPr wrap="square">
              <a:spAutoFit/>
            </a:bodyPr>
            <a:lstStyle/>
            <a:p>
              <a:r>
                <a:rPr lang="en-CA" b="1" spc="-50">
                  <a:solidFill>
                    <a:srgbClr val="D41F25"/>
                  </a:solidFill>
                  <a:cs typeface="Calibri"/>
                </a:rPr>
                <a:t>X</a:t>
              </a:r>
              <a:endParaRPr lang="en-CA" b="1"/>
            </a:p>
          </p:txBody>
        </p:sp>
        <p:pic>
          <p:nvPicPr>
            <p:cNvPr id="58" name="Picture 57">
              <a:extLst>
                <a:ext uri="{FF2B5EF4-FFF2-40B4-BE49-F238E27FC236}">
                  <a16:creationId xmlns:a16="http://schemas.microsoft.com/office/drawing/2014/main" id="{EE0E3A73-AF0E-B107-AB59-019911C98DE8}"/>
                </a:ext>
              </a:extLst>
            </p:cNvPr>
            <p:cNvPicPr>
              <a:picLocks noChangeAspect="1"/>
            </p:cNvPicPr>
            <p:nvPr/>
          </p:nvPicPr>
          <p:blipFill>
            <a:blip r:embed="rId17">
              <a:clrChange>
                <a:clrFrom>
                  <a:srgbClr val="F4F4F4"/>
                </a:clrFrom>
                <a:clrTo>
                  <a:srgbClr val="F4F4F4">
                    <a:alpha val="0"/>
                  </a:srgbClr>
                </a:clrTo>
              </a:clrChange>
            </a:blip>
            <a:srcRect l="63941" t="7443" r="4332"/>
            <a:stretch>
              <a:fillRect/>
            </a:stretch>
          </p:blipFill>
          <p:spPr>
            <a:xfrm>
              <a:off x="7425535" y="781090"/>
              <a:ext cx="607477" cy="580606"/>
            </a:xfrm>
            <a:prstGeom prst="rect">
              <a:avLst/>
            </a:prstGeom>
          </p:spPr>
        </p:pic>
        <p:sp>
          <p:nvSpPr>
            <p:cNvPr id="39" name="TextBox 38">
              <a:extLst>
                <a:ext uri="{FF2B5EF4-FFF2-40B4-BE49-F238E27FC236}">
                  <a16:creationId xmlns:a16="http://schemas.microsoft.com/office/drawing/2014/main" id="{238E9CD1-A44D-0DDB-C44F-76E2B5716465}"/>
                </a:ext>
              </a:extLst>
            </p:cNvPr>
            <p:cNvSpPr txBox="1"/>
            <p:nvPr/>
          </p:nvSpPr>
          <p:spPr>
            <a:xfrm flipH="1">
              <a:off x="7567328" y="912300"/>
              <a:ext cx="229951" cy="369332"/>
            </a:xfrm>
            <a:prstGeom prst="rect">
              <a:avLst/>
            </a:prstGeom>
            <a:noFill/>
            <a:ln>
              <a:solidFill>
                <a:schemeClr val="bg1">
                  <a:alpha val="0"/>
                </a:schemeClr>
              </a:solidFill>
            </a:ln>
          </p:spPr>
          <p:txBody>
            <a:bodyPr wrap="square">
              <a:spAutoFit/>
            </a:bodyPr>
            <a:lstStyle/>
            <a:p>
              <a:r>
                <a:rPr lang="en-CA" b="1" spc="-50">
                  <a:solidFill>
                    <a:srgbClr val="D41F25"/>
                  </a:solidFill>
                  <a:cs typeface="Calibri"/>
                </a:rPr>
                <a:t>X</a:t>
              </a:r>
              <a:endParaRPr lang="en-CA" b="1"/>
            </a:p>
          </p:txBody>
        </p:sp>
        <p:pic>
          <p:nvPicPr>
            <p:cNvPr id="59" name="Picture 58">
              <a:extLst>
                <a:ext uri="{FF2B5EF4-FFF2-40B4-BE49-F238E27FC236}">
                  <a16:creationId xmlns:a16="http://schemas.microsoft.com/office/drawing/2014/main" id="{44B3ACDC-53D2-69E9-0BA9-1F13339AE972}"/>
                </a:ext>
              </a:extLst>
            </p:cNvPr>
            <p:cNvPicPr>
              <a:picLocks noChangeAspect="1"/>
            </p:cNvPicPr>
            <p:nvPr/>
          </p:nvPicPr>
          <p:blipFill>
            <a:blip r:embed="rId18"/>
            <a:srcRect l="31855"/>
            <a:stretch>
              <a:fillRect/>
            </a:stretch>
          </p:blipFill>
          <p:spPr>
            <a:xfrm>
              <a:off x="2279500" y="899146"/>
              <a:ext cx="1069007" cy="571225"/>
            </a:xfrm>
            <a:prstGeom prst="rect">
              <a:avLst/>
            </a:prstGeom>
          </p:spPr>
        </p:pic>
        <p:sp>
          <p:nvSpPr>
            <p:cNvPr id="75" name="object 4">
              <a:extLst>
                <a:ext uri="{FF2B5EF4-FFF2-40B4-BE49-F238E27FC236}">
                  <a16:creationId xmlns:a16="http://schemas.microsoft.com/office/drawing/2014/main" id="{8E555157-0CE5-974A-4D22-92CCE2422ABA}"/>
                </a:ext>
              </a:extLst>
            </p:cNvPr>
            <p:cNvSpPr txBox="1"/>
            <p:nvPr/>
          </p:nvSpPr>
          <p:spPr>
            <a:xfrm>
              <a:off x="738589" y="1496168"/>
              <a:ext cx="1240782" cy="151179"/>
            </a:xfrm>
            <a:prstGeom prst="rect">
              <a:avLst/>
            </a:prstGeom>
          </p:spPr>
          <p:txBody>
            <a:bodyPr vert="horz" wrap="square" lIns="0" tIns="12684" rIns="0" bIns="0" rtlCol="0">
              <a:spAutoFit/>
            </a:bodyPr>
            <a:lstStyle/>
            <a:p>
              <a:pPr marL="12685" algn="ctr">
                <a:spcBef>
                  <a:spcPts val="100"/>
                </a:spcBef>
              </a:pPr>
              <a:r>
                <a:rPr lang="en-US" sz="899">
                  <a:solidFill>
                    <a:srgbClr val="231F20"/>
                  </a:solidFill>
                  <a:latin typeface="Arial"/>
                  <a:cs typeface="Arial"/>
                </a:rPr>
                <a:t>Call2Recycle-provided</a:t>
              </a:r>
              <a:endParaRPr sz="899">
                <a:latin typeface="Arial"/>
                <a:cs typeface="Arial"/>
              </a:endParaRPr>
            </a:p>
          </p:txBody>
        </p:sp>
        <p:sp>
          <p:nvSpPr>
            <p:cNvPr id="76" name="object 14">
              <a:extLst>
                <a:ext uri="{FF2B5EF4-FFF2-40B4-BE49-F238E27FC236}">
                  <a16:creationId xmlns:a16="http://schemas.microsoft.com/office/drawing/2014/main" id="{93DFBE1A-4133-BC18-F532-832A2199470D}"/>
                </a:ext>
              </a:extLst>
            </p:cNvPr>
            <p:cNvSpPr txBox="1"/>
            <p:nvPr/>
          </p:nvSpPr>
          <p:spPr>
            <a:xfrm>
              <a:off x="2207453" y="1496168"/>
              <a:ext cx="1246941" cy="151179"/>
            </a:xfrm>
            <a:prstGeom prst="rect">
              <a:avLst/>
            </a:prstGeom>
          </p:spPr>
          <p:txBody>
            <a:bodyPr vert="horz" wrap="square" lIns="0" tIns="12684" rIns="0" bIns="0" rtlCol="0">
              <a:spAutoFit/>
            </a:bodyPr>
            <a:lstStyle/>
            <a:p>
              <a:pPr marL="12685" algn="ctr">
                <a:spcBef>
                  <a:spcPts val="100"/>
                </a:spcBef>
              </a:pPr>
              <a:r>
                <a:rPr lang="en-US" sz="899">
                  <a:solidFill>
                    <a:srgbClr val="231F20"/>
                  </a:solidFill>
                  <a:latin typeface="Arial"/>
                  <a:cs typeface="Arial"/>
                </a:rPr>
                <a:t>Produce</a:t>
              </a:r>
              <a:endParaRPr sz="899">
                <a:latin typeface="Arial"/>
                <a:cs typeface="Arial"/>
              </a:endParaRPr>
            </a:p>
          </p:txBody>
        </p:sp>
        <p:sp>
          <p:nvSpPr>
            <p:cNvPr id="77" name="object 17">
              <a:extLst>
                <a:ext uri="{FF2B5EF4-FFF2-40B4-BE49-F238E27FC236}">
                  <a16:creationId xmlns:a16="http://schemas.microsoft.com/office/drawing/2014/main" id="{DA4B99D3-3E43-DB80-7E92-551D233E96F3}"/>
                </a:ext>
              </a:extLst>
            </p:cNvPr>
            <p:cNvSpPr txBox="1"/>
            <p:nvPr/>
          </p:nvSpPr>
          <p:spPr>
            <a:xfrm>
              <a:off x="3685533" y="1506972"/>
              <a:ext cx="825265" cy="151307"/>
            </a:xfrm>
            <a:prstGeom prst="rect">
              <a:avLst/>
            </a:prstGeom>
          </p:spPr>
          <p:txBody>
            <a:bodyPr vert="horz" wrap="square" lIns="0" tIns="12684" rIns="0" bIns="0" rtlCol="0">
              <a:spAutoFit/>
            </a:bodyPr>
            <a:lstStyle/>
            <a:p>
              <a:pPr marL="12685" algn="ctr">
                <a:spcBef>
                  <a:spcPts val="100"/>
                </a:spcBef>
              </a:pPr>
              <a:r>
                <a:rPr lang="en-US" sz="900"/>
                <a:t>Ziploc®</a:t>
              </a:r>
              <a:endParaRPr sz="899">
                <a:latin typeface="Arial"/>
                <a:cs typeface="Arial"/>
              </a:endParaRPr>
            </a:p>
          </p:txBody>
        </p:sp>
        <p:sp>
          <p:nvSpPr>
            <p:cNvPr id="79" name="Rectangle 78">
              <a:extLst>
                <a:ext uri="{FF2B5EF4-FFF2-40B4-BE49-F238E27FC236}">
                  <a16:creationId xmlns:a16="http://schemas.microsoft.com/office/drawing/2014/main" id="{ED5B10E8-C7B9-D6C4-6020-C3A265675790}"/>
                </a:ext>
              </a:extLst>
            </p:cNvPr>
            <p:cNvSpPr/>
            <p:nvPr/>
          </p:nvSpPr>
          <p:spPr>
            <a:xfrm>
              <a:off x="684309" y="692744"/>
              <a:ext cx="3887691" cy="1058277"/>
            </a:xfrm>
            <a:prstGeom prst="rect">
              <a:avLst/>
            </a:prstGeom>
            <a:noFill/>
            <a:ln w="19050">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6">
                    <a:lumMod val="50000"/>
                  </a:schemeClr>
                </a:solidFill>
              </a:endParaRPr>
            </a:p>
          </p:txBody>
        </p:sp>
        <p:sp>
          <p:nvSpPr>
            <p:cNvPr id="74" name="TextBox 73">
              <a:extLst>
                <a:ext uri="{FF2B5EF4-FFF2-40B4-BE49-F238E27FC236}">
                  <a16:creationId xmlns:a16="http://schemas.microsoft.com/office/drawing/2014/main" id="{E64100EC-8DD7-9D2F-FF4E-F380A7035047}"/>
                </a:ext>
              </a:extLst>
            </p:cNvPr>
            <p:cNvSpPr txBox="1"/>
            <p:nvPr/>
          </p:nvSpPr>
          <p:spPr>
            <a:xfrm>
              <a:off x="1165452" y="588181"/>
              <a:ext cx="2925403" cy="246221"/>
            </a:xfrm>
            <a:prstGeom prst="rect">
              <a:avLst/>
            </a:prstGeom>
            <a:solidFill>
              <a:schemeClr val="bg1"/>
            </a:solidFill>
            <a:ln>
              <a:solidFill>
                <a:schemeClr val="bg1">
                  <a:alpha val="0"/>
                </a:schemeClr>
              </a:solidFill>
            </a:ln>
          </p:spPr>
          <p:txBody>
            <a:bodyPr wrap="square">
              <a:spAutoFit/>
            </a:bodyPr>
            <a:lstStyle/>
            <a:p>
              <a:pPr marL="12685" algn="ctr">
                <a:spcBef>
                  <a:spcPts val="458"/>
                </a:spcBef>
                <a:tabLst>
                  <a:tab pos="298726" algn="l"/>
                </a:tabLst>
              </a:pPr>
              <a:r>
                <a:rPr lang="en-US" sz="1000" b="1">
                  <a:solidFill>
                    <a:schemeClr val="accent6">
                      <a:lumMod val="50000"/>
                    </a:schemeClr>
                  </a:solidFill>
                  <a:latin typeface="Arial"/>
                  <a:cs typeface="Arial"/>
                </a:rPr>
                <a:t>ONLY USE CLEAR PLASTIC BAGS</a:t>
              </a:r>
            </a:p>
          </p:txBody>
        </p:sp>
        <p:sp>
          <p:nvSpPr>
            <p:cNvPr id="82" name="Rectangle 81">
              <a:extLst>
                <a:ext uri="{FF2B5EF4-FFF2-40B4-BE49-F238E27FC236}">
                  <a16:creationId xmlns:a16="http://schemas.microsoft.com/office/drawing/2014/main" id="{4F14BCB5-EC21-8D1B-FD84-728811A3AA87}"/>
                </a:ext>
              </a:extLst>
            </p:cNvPr>
            <p:cNvSpPr/>
            <p:nvPr/>
          </p:nvSpPr>
          <p:spPr>
            <a:xfrm>
              <a:off x="4774112" y="692743"/>
              <a:ext cx="3685579" cy="1058277"/>
            </a:xfrm>
            <a:prstGeom prst="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4EC151A-DC76-8314-9145-38E856A59290}"/>
                </a:ext>
              </a:extLst>
            </p:cNvPr>
            <p:cNvSpPr txBox="1"/>
            <p:nvPr/>
          </p:nvSpPr>
          <p:spPr>
            <a:xfrm>
              <a:off x="5612851" y="559833"/>
              <a:ext cx="2008099" cy="246221"/>
            </a:xfrm>
            <a:prstGeom prst="rect">
              <a:avLst/>
            </a:prstGeom>
            <a:solidFill>
              <a:schemeClr val="bg1"/>
            </a:solidFill>
            <a:ln>
              <a:solidFill>
                <a:schemeClr val="bg1">
                  <a:alpha val="0"/>
                </a:schemeClr>
              </a:solidFill>
            </a:ln>
          </p:spPr>
          <p:txBody>
            <a:bodyPr wrap="square">
              <a:spAutoFit/>
            </a:bodyPr>
            <a:lstStyle/>
            <a:p>
              <a:pPr marL="12685" algn="ctr">
                <a:spcBef>
                  <a:spcPts val="458"/>
                </a:spcBef>
                <a:tabLst>
                  <a:tab pos="298726" algn="l"/>
                </a:tabLst>
              </a:pPr>
              <a:r>
                <a:rPr lang="en-US" sz="1000" b="1">
                  <a:solidFill>
                    <a:srgbClr val="C00000"/>
                  </a:solidFill>
                  <a:latin typeface="Arial"/>
                  <a:cs typeface="Arial"/>
                </a:rPr>
                <a:t>DO NOT USE</a:t>
              </a:r>
            </a:p>
          </p:txBody>
        </p:sp>
        <p:pic>
          <p:nvPicPr>
            <p:cNvPr id="84" name="Picture 83">
              <a:extLst>
                <a:ext uri="{FF2B5EF4-FFF2-40B4-BE49-F238E27FC236}">
                  <a16:creationId xmlns:a16="http://schemas.microsoft.com/office/drawing/2014/main" id="{587B2DE1-0E9B-0DA2-153B-41693CA9F604}"/>
                </a:ext>
              </a:extLst>
            </p:cNvPr>
            <p:cNvPicPr>
              <a:picLocks noChangeAspect="1"/>
            </p:cNvPicPr>
            <p:nvPr/>
          </p:nvPicPr>
          <p:blipFill>
            <a:blip r:embed="rId18"/>
            <a:srcRect r="70761"/>
            <a:stretch>
              <a:fillRect/>
            </a:stretch>
          </p:blipFill>
          <p:spPr>
            <a:xfrm>
              <a:off x="1110988" y="856929"/>
              <a:ext cx="451112" cy="561800"/>
            </a:xfrm>
            <a:prstGeom prst="rect">
              <a:avLst/>
            </a:prstGeom>
          </p:spPr>
        </p:pic>
        <p:pic>
          <p:nvPicPr>
            <p:cNvPr id="86" name="Picture 85">
              <a:extLst>
                <a:ext uri="{FF2B5EF4-FFF2-40B4-BE49-F238E27FC236}">
                  <a16:creationId xmlns:a16="http://schemas.microsoft.com/office/drawing/2014/main" id="{64C7C4AF-EC3D-32E9-F396-A085706F5A6E}"/>
                </a:ext>
              </a:extLst>
            </p:cNvPr>
            <p:cNvPicPr>
              <a:picLocks noChangeAspect="1"/>
            </p:cNvPicPr>
            <p:nvPr/>
          </p:nvPicPr>
          <p:blipFill>
            <a:blip r:embed="rId19"/>
            <a:stretch>
              <a:fillRect/>
            </a:stretch>
          </p:blipFill>
          <p:spPr>
            <a:xfrm>
              <a:off x="3842516" y="1046876"/>
              <a:ext cx="445280" cy="371701"/>
            </a:xfrm>
            <a:prstGeom prst="rect">
              <a:avLst/>
            </a:prstGeom>
          </p:spPr>
        </p:pic>
      </p:grpSp>
      <p:pic>
        <p:nvPicPr>
          <p:cNvPr id="2" name="Part 2_5">
            <a:hlinkClick r:id="" action="ppaction://media"/>
            <a:extLst>
              <a:ext uri="{FF2B5EF4-FFF2-40B4-BE49-F238E27FC236}">
                <a16:creationId xmlns:a16="http://schemas.microsoft.com/office/drawing/2014/main" id="{CF5E2C59-7BC0-9C7B-BBC6-3BBED63F0B73}"/>
              </a:ext>
            </a:extLst>
          </p:cNvPr>
          <p:cNvPicPr>
            <a:picLocks noChangeAspect="1"/>
          </p:cNvPicPr>
          <p:nvPr>
            <a:audioFile r:link="rId3"/>
            <p:extLst>
              <p:ext uri="{DAA4B4D4-6D71-4841-9C94-3DE7FCFB9230}">
                <p14:media xmlns:p14="http://schemas.microsoft.com/office/powerpoint/2010/main" r:embed="rId2"/>
              </p:ext>
            </p:extLst>
          </p:nvPr>
        </p:nvPicPr>
        <p:blipFill>
          <a:blip r:embed="rId20">
            <a:duotone>
              <a:prstClr val="black"/>
              <a:schemeClr val="tx2">
                <a:tint val="45000"/>
                <a:satMod val="400000"/>
              </a:schemeClr>
            </a:duotone>
          </a:blip>
          <a:stretch>
            <a:fillRect/>
          </a:stretch>
        </p:blipFill>
        <p:spPr>
          <a:xfrm>
            <a:off x="178622" y="4347727"/>
            <a:ext cx="244475" cy="244475"/>
          </a:xfrm>
          <a:prstGeom prst="rect">
            <a:avLst/>
          </a:prstGeom>
        </p:spPr>
      </p:pic>
    </p:spTree>
    <p:custDataLst>
      <p:tags r:id="rId1"/>
    </p:custDataLst>
    <p:extLst>
      <p:ext uri="{BB962C8B-B14F-4D97-AF65-F5344CB8AC3E}">
        <p14:creationId xmlns:p14="http://schemas.microsoft.com/office/powerpoint/2010/main" val="4106674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5EBC2E-956B-3D27-E1AB-B5E7BCC9FA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C95903-E852-8EB3-59F4-0B808BD10E36}"/>
              </a:ext>
            </a:extLst>
          </p:cNvPr>
          <p:cNvSpPr>
            <a:spLocks noGrp="1"/>
          </p:cNvSpPr>
          <p:nvPr>
            <p:ph type="title"/>
          </p:nvPr>
        </p:nvSpPr>
        <p:spPr>
          <a:xfrm>
            <a:off x="1315843" y="498409"/>
            <a:ext cx="7193045" cy="532103"/>
          </a:xfrm>
        </p:spPr>
        <p:txBody>
          <a:bodyPr>
            <a:normAutofit/>
          </a:bodyPr>
          <a:lstStyle/>
          <a:p>
            <a:r>
              <a:rPr lang="en-CA" sz="2600"/>
              <a:t>Daily Safety Checklist</a:t>
            </a:r>
          </a:p>
        </p:txBody>
      </p:sp>
      <p:sp>
        <p:nvSpPr>
          <p:cNvPr id="3" name="Content Placeholder 2">
            <a:extLst>
              <a:ext uri="{FF2B5EF4-FFF2-40B4-BE49-F238E27FC236}">
                <a16:creationId xmlns:a16="http://schemas.microsoft.com/office/drawing/2014/main" id="{6A0D12AD-D5A1-C412-AC83-2C78AB49A8AD}"/>
              </a:ext>
            </a:extLst>
          </p:cNvPr>
          <p:cNvSpPr>
            <a:spLocks noGrp="1"/>
          </p:cNvSpPr>
          <p:nvPr>
            <p:ph idx="1"/>
          </p:nvPr>
        </p:nvSpPr>
        <p:spPr>
          <a:xfrm>
            <a:off x="422452" y="1177948"/>
            <a:ext cx="8616039" cy="3159590"/>
          </a:xfrm>
        </p:spPr>
        <p:txBody>
          <a:bodyPr vert="horz" lIns="91440" tIns="45720" rIns="91440" bIns="45720" rtlCol="0" anchor="t">
            <a:normAutofit fontScale="92500"/>
          </a:bodyPr>
          <a:lstStyle/>
          <a:p>
            <a:pPr marL="171450" indent="-171450">
              <a:buFont typeface="Arial" panose="020B0604020202020204" pitchFamily="34" charset="0"/>
              <a:buChar char="•"/>
            </a:pPr>
            <a:r>
              <a:rPr lang="en-US" sz="1200" dirty="0"/>
              <a:t>The </a:t>
            </a:r>
            <a:r>
              <a:rPr lang="en-US" sz="1200" i="1" dirty="0"/>
              <a:t>Recycle Your Batteries, Canada! </a:t>
            </a:r>
            <a:r>
              <a:rPr lang="en-US" sz="1200" dirty="0"/>
              <a:t>program is designed to make battery collection and recycling simple and safe. </a:t>
            </a:r>
          </a:p>
          <a:p>
            <a:pPr marL="171450" indent="-171450">
              <a:buFont typeface="Arial" panose="020B0604020202020204" pitchFamily="34" charset="0"/>
              <a:buChar char="•"/>
            </a:pPr>
            <a:r>
              <a:rPr lang="en-US" sz="1200" dirty="0"/>
              <a:t>Collection partners still have important daily responsibilities:</a:t>
            </a:r>
          </a:p>
          <a:p>
            <a:pPr lvl="1" indent="0">
              <a:buNone/>
            </a:pPr>
            <a:r>
              <a:rPr lang="en-US" sz="1200" b="1" dirty="0"/>
              <a:t>No Damaged Containers: </a:t>
            </a:r>
            <a:r>
              <a:rPr lang="en-US" sz="1200" dirty="0"/>
              <a:t>Ensure containers are not damaged.</a:t>
            </a:r>
            <a:endParaRPr lang="en-US" dirty="0"/>
          </a:p>
          <a:p>
            <a:pPr lvl="1" indent="0">
              <a:buNone/>
            </a:pPr>
            <a:r>
              <a:rPr lang="en-US" sz="1200" b="1" dirty="0"/>
              <a:t>Container Usage: </a:t>
            </a:r>
            <a:r>
              <a:rPr lang="en-US" sz="1200" dirty="0"/>
              <a:t>Ensure containers are being used as intended, including liners are intact, labels in place, etc.</a:t>
            </a:r>
            <a:endParaRPr lang="en-US" sz="1200" b="1" dirty="0"/>
          </a:p>
          <a:p>
            <a:pPr lvl="1" indent="0">
              <a:buNone/>
            </a:pPr>
            <a:r>
              <a:rPr lang="en-US" sz="1200" b="1" dirty="0"/>
              <a:t>Container Placement: </a:t>
            </a:r>
            <a:r>
              <a:rPr lang="en-US" sz="1200" dirty="0"/>
              <a:t>Ensure containers are placed in a safe place, including in a cool area away from heat sources.</a:t>
            </a:r>
          </a:p>
          <a:p>
            <a:pPr lvl="1" indent="0">
              <a:buNone/>
            </a:pPr>
            <a:r>
              <a:rPr lang="en-US" sz="1200" b="1" dirty="0"/>
              <a:t>No Loose Batteries: </a:t>
            </a:r>
            <a:r>
              <a:rPr lang="en-US" sz="1200" dirty="0"/>
              <a:t>Ensure no loose batteries are around the container.</a:t>
            </a:r>
            <a:endParaRPr lang="en-US" sz="1200" b="1" dirty="0"/>
          </a:p>
          <a:p>
            <a:pPr lvl="1" indent="0">
              <a:buNone/>
            </a:pPr>
            <a:r>
              <a:rPr lang="en-US" sz="1200" b="1" dirty="0"/>
              <a:t>Terminal Protection:</a:t>
            </a:r>
            <a:r>
              <a:rPr lang="en-US" sz="1200" dirty="0"/>
              <a:t> Ensure all required batteries are bagged or taped.</a:t>
            </a:r>
          </a:p>
          <a:p>
            <a:pPr lvl="1" indent="0">
              <a:buNone/>
            </a:pPr>
            <a:r>
              <a:rPr lang="en-US" sz="1200" b="1" dirty="0"/>
              <a:t>No DDR Batteries: </a:t>
            </a:r>
            <a:r>
              <a:rPr lang="en-US" sz="1200" dirty="0"/>
              <a:t>Confirm Damaged, Defective, or Recalled (DDR) batteries are not inside the drums or collection boxes.</a:t>
            </a:r>
          </a:p>
          <a:p>
            <a:pPr lvl="1" indent="0">
              <a:buNone/>
            </a:pPr>
            <a:r>
              <a:rPr lang="en-US" sz="1200" b="1" dirty="0"/>
              <a:t>No Trash or Foreign Items:</a:t>
            </a:r>
            <a:r>
              <a:rPr lang="en-US" sz="1200" dirty="0"/>
              <a:t> Only accepted batteries are inside the collection container.</a:t>
            </a:r>
            <a:endParaRPr lang="en-US" sz="1200" i="1" dirty="0"/>
          </a:p>
          <a:p>
            <a:pPr marL="171450" indent="-171450">
              <a:buFont typeface="Arial" panose="020B0604020202020204" pitchFamily="34" charset="0"/>
              <a:buChar char="•"/>
            </a:pPr>
            <a:r>
              <a:rPr lang="en-US" sz="1200" i="1" dirty="0"/>
              <a:t>See the “DDR” section for further instructions.</a:t>
            </a:r>
            <a:endParaRPr lang="en-US" sz="1200" dirty="0"/>
          </a:p>
        </p:txBody>
      </p:sp>
      <p:pic>
        <p:nvPicPr>
          <p:cNvPr id="7" name="Picture 6">
            <a:extLst>
              <a:ext uri="{FF2B5EF4-FFF2-40B4-BE49-F238E27FC236}">
                <a16:creationId xmlns:a16="http://schemas.microsoft.com/office/drawing/2014/main" id="{6C3D98E4-C86F-6449-2FE3-A06EB9AB05F4}"/>
              </a:ext>
            </a:extLst>
          </p:cNvPr>
          <p:cNvPicPr>
            <a:picLocks noChangeAspect="1"/>
          </p:cNvPicPr>
          <p:nvPr/>
        </p:nvPicPr>
        <p:blipFill>
          <a:blip r:embed="rId5"/>
          <a:srcRect t="13381" r="74946"/>
          <a:stretch>
            <a:fillRect/>
          </a:stretch>
        </p:blipFill>
        <p:spPr>
          <a:xfrm>
            <a:off x="325086" y="293439"/>
            <a:ext cx="957303" cy="942042"/>
          </a:xfrm>
          <a:prstGeom prst="rect">
            <a:avLst/>
          </a:prstGeom>
        </p:spPr>
      </p:pic>
      <p:pic>
        <p:nvPicPr>
          <p:cNvPr id="6" name="Picture 5">
            <a:extLst>
              <a:ext uri="{FF2B5EF4-FFF2-40B4-BE49-F238E27FC236}">
                <a16:creationId xmlns:a16="http://schemas.microsoft.com/office/drawing/2014/main" id="{CB31923F-B48B-A022-78ED-D45D47D6D860}"/>
              </a:ext>
            </a:extLst>
          </p:cNvPr>
          <p:cNvPicPr>
            <a:picLocks noChangeAspect="1"/>
          </p:cNvPicPr>
          <p:nvPr/>
        </p:nvPicPr>
        <p:blipFill>
          <a:blip r:embed="rId6"/>
          <a:stretch>
            <a:fillRect/>
          </a:stretch>
        </p:blipFill>
        <p:spPr>
          <a:xfrm>
            <a:off x="880383" y="2394341"/>
            <a:ext cx="275340" cy="250477"/>
          </a:xfrm>
          <a:prstGeom prst="rect">
            <a:avLst/>
          </a:prstGeom>
        </p:spPr>
      </p:pic>
      <p:pic>
        <p:nvPicPr>
          <p:cNvPr id="8" name="Picture 7">
            <a:extLst>
              <a:ext uri="{FF2B5EF4-FFF2-40B4-BE49-F238E27FC236}">
                <a16:creationId xmlns:a16="http://schemas.microsoft.com/office/drawing/2014/main" id="{025EB8F7-6250-4D08-BF62-9C0D0799EA9F}"/>
              </a:ext>
            </a:extLst>
          </p:cNvPr>
          <p:cNvPicPr>
            <a:picLocks noChangeAspect="1"/>
          </p:cNvPicPr>
          <p:nvPr/>
        </p:nvPicPr>
        <p:blipFill>
          <a:blip r:embed="rId6"/>
          <a:stretch>
            <a:fillRect/>
          </a:stretch>
        </p:blipFill>
        <p:spPr>
          <a:xfrm>
            <a:off x="880383" y="2674784"/>
            <a:ext cx="275340" cy="250477"/>
          </a:xfrm>
          <a:prstGeom prst="rect">
            <a:avLst/>
          </a:prstGeom>
        </p:spPr>
      </p:pic>
      <p:pic>
        <p:nvPicPr>
          <p:cNvPr id="9" name="Picture 8">
            <a:extLst>
              <a:ext uri="{FF2B5EF4-FFF2-40B4-BE49-F238E27FC236}">
                <a16:creationId xmlns:a16="http://schemas.microsoft.com/office/drawing/2014/main" id="{D037880A-D05E-ED61-9688-DD9CC0D18BC2}"/>
              </a:ext>
            </a:extLst>
          </p:cNvPr>
          <p:cNvPicPr>
            <a:picLocks noChangeAspect="1"/>
          </p:cNvPicPr>
          <p:nvPr/>
        </p:nvPicPr>
        <p:blipFill>
          <a:blip r:embed="rId6"/>
          <a:stretch>
            <a:fillRect/>
          </a:stretch>
        </p:blipFill>
        <p:spPr>
          <a:xfrm>
            <a:off x="884390" y="3216628"/>
            <a:ext cx="275340" cy="250477"/>
          </a:xfrm>
          <a:prstGeom prst="rect">
            <a:avLst/>
          </a:prstGeom>
        </p:spPr>
      </p:pic>
      <p:pic>
        <p:nvPicPr>
          <p:cNvPr id="4" name="Picture 3">
            <a:extLst>
              <a:ext uri="{FF2B5EF4-FFF2-40B4-BE49-F238E27FC236}">
                <a16:creationId xmlns:a16="http://schemas.microsoft.com/office/drawing/2014/main" id="{1C2BE7B2-ADFE-06DF-A091-1F58E6E95CA8}"/>
              </a:ext>
            </a:extLst>
          </p:cNvPr>
          <p:cNvPicPr>
            <a:picLocks noChangeAspect="1"/>
          </p:cNvPicPr>
          <p:nvPr/>
        </p:nvPicPr>
        <p:blipFill>
          <a:blip r:embed="rId6"/>
          <a:stretch>
            <a:fillRect/>
          </a:stretch>
        </p:blipFill>
        <p:spPr>
          <a:xfrm>
            <a:off x="880383" y="1816807"/>
            <a:ext cx="275340" cy="250477"/>
          </a:xfrm>
          <a:prstGeom prst="rect">
            <a:avLst/>
          </a:prstGeom>
        </p:spPr>
      </p:pic>
      <p:pic>
        <p:nvPicPr>
          <p:cNvPr id="5" name="Picture 4">
            <a:extLst>
              <a:ext uri="{FF2B5EF4-FFF2-40B4-BE49-F238E27FC236}">
                <a16:creationId xmlns:a16="http://schemas.microsoft.com/office/drawing/2014/main" id="{3972F3FD-5BD0-BCE6-B510-FAB62FF4980F}"/>
              </a:ext>
            </a:extLst>
          </p:cNvPr>
          <p:cNvPicPr>
            <a:picLocks noChangeAspect="1"/>
          </p:cNvPicPr>
          <p:nvPr/>
        </p:nvPicPr>
        <p:blipFill>
          <a:blip r:embed="rId6"/>
          <a:stretch>
            <a:fillRect/>
          </a:stretch>
        </p:blipFill>
        <p:spPr>
          <a:xfrm>
            <a:off x="886245" y="3500995"/>
            <a:ext cx="275340" cy="250477"/>
          </a:xfrm>
          <a:prstGeom prst="rect">
            <a:avLst/>
          </a:prstGeom>
        </p:spPr>
      </p:pic>
      <p:pic>
        <p:nvPicPr>
          <p:cNvPr id="10" name="Picture 9">
            <a:extLst>
              <a:ext uri="{FF2B5EF4-FFF2-40B4-BE49-F238E27FC236}">
                <a16:creationId xmlns:a16="http://schemas.microsoft.com/office/drawing/2014/main" id="{C9D07AFD-2D1A-15BB-5543-201F9DAD47B6}"/>
              </a:ext>
            </a:extLst>
          </p:cNvPr>
          <p:cNvPicPr>
            <a:picLocks noChangeAspect="1"/>
          </p:cNvPicPr>
          <p:nvPr/>
        </p:nvPicPr>
        <p:blipFill>
          <a:blip r:embed="rId6"/>
          <a:stretch>
            <a:fillRect/>
          </a:stretch>
        </p:blipFill>
        <p:spPr>
          <a:xfrm>
            <a:off x="880383" y="2933502"/>
            <a:ext cx="275340" cy="250477"/>
          </a:xfrm>
          <a:prstGeom prst="rect">
            <a:avLst/>
          </a:prstGeom>
        </p:spPr>
      </p:pic>
      <p:pic>
        <p:nvPicPr>
          <p:cNvPr id="11" name="Picture 10">
            <a:extLst>
              <a:ext uri="{FF2B5EF4-FFF2-40B4-BE49-F238E27FC236}">
                <a16:creationId xmlns:a16="http://schemas.microsoft.com/office/drawing/2014/main" id="{E96085E5-D42E-E1EC-53F4-84737C04F235}"/>
              </a:ext>
            </a:extLst>
          </p:cNvPr>
          <p:cNvPicPr>
            <a:picLocks noChangeAspect="1"/>
          </p:cNvPicPr>
          <p:nvPr/>
        </p:nvPicPr>
        <p:blipFill>
          <a:blip r:embed="rId6"/>
          <a:stretch>
            <a:fillRect/>
          </a:stretch>
        </p:blipFill>
        <p:spPr>
          <a:xfrm>
            <a:off x="880383" y="2089171"/>
            <a:ext cx="275340" cy="250477"/>
          </a:xfrm>
          <a:prstGeom prst="rect">
            <a:avLst/>
          </a:prstGeom>
        </p:spPr>
      </p:pic>
      <p:pic>
        <p:nvPicPr>
          <p:cNvPr id="13" name="Part 2_6">
            <a:hlinkClick r:id="" action="ppaction://media"/>
            <a:extLst>
              <a:ext uri="{FF2B5EF4-FFF2-40B4-BE49-F238E27FC236}">
                <a16:creationId xmlns:a16="http://schemas.microsoft.com/office/drawing/2014/main" id="{3FE12EDB-A971-A9EC-4472-985A558E727C}"/>
              </a:ext>
            </a:extLst>
          </p:cNvPr>
          <p:cNvPicPr>
            <a:picLocks noChangeAspect="1"/>
          </p:cNvPicPr>
          <p:nvPr>
            <a:audioFile r:link="rId2"/>
            <p:extLst>
              <p:ext uri="{DAA4B4D4-6D71-4841-9C94-3DE7FCFB9230}">
                <p14:media xmlns:p14="http://schemas.microsoft.com/office/powerpoint/2010/main" r:embed="rId1"/>
              </p:ext>
            </p:extLst>
          </p:nvPr>
        </p:nvPicPr>
        <p:blipFill>
          <a:blip r:embed="rId7">
            <a:duotone>
              <a:prstClr val="black"/>
              <a:schemeClr val="tx2">
                <a:tint val="45000"/>
                <a:satMod val="400000"/>
              </a:schemeClr>
            </a:duotone>
          </a:blip>
          <a:stretch>
            <a:fillRect/>
          </a:stretch>
        </p:blipFill>
        <p:spPr>
          <a:xfrm>
            <a:off x="177977" y="4362736"/>
            <a:ext cx="244475" cy="244475"/>
          </a:xfrm>
          <a:prstGeom prst="rect">
            <a:avLst/>
          </a:prstGeom>
        </p:spPr>
      </p:pic>
    </p:spTree>
    <p:extLst>
      <p:ext uri="{BB962C8B-B14F-4D97-AF65-F5344CB8AC3E}">
        <p14:creationId xmlns:p14="http://schemas.microsoft.com/office/powerpoint/2010/main" val="883768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82"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0A6D5-4BB0-D033-DE2E-81FBB3C8CB68}"/>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3909F33D-70BA-3589-167D-2EB643004FD4}"/>
              </a:ext>
            </a:extLst>
          </p:cNvPr>
          <p:cNvSpPr>
            <a:spLocks noGrp="1"/>
          </p:cNvSpPr>
          <p:nvPr>
            <p:ph type="body" sz="quarter" idx="11"/>
          </p:nvPr>
        </p:nvSpPr>
        <p:spPr>
          <a:xfrm>
            <a:off x="705417" y="1962702"/>
            <a:ext cx="4828276" cy="394438"/>
          </a:xfrm>
        </p:spPr>
        <p:txBody>
          <a:bodyPr>
            <a:noAutofit/>
          </a:bodyPr>
          <a:lstStyle/>
          <a:p>
            <a:r>
              <a:rPr lang="en-CA" sz="2400"/>
              <a:t>Damaged / Defective / Recalled (DDR) Batteries</a:t>
            </a:r>
          </a:p>
        </p:txBody>
      </p:sp>
      <p:pic>
        <p:nvPicPr>
          <p:cNvPr id="4098" name="Picture 2" descr="bloated lithium ion battery">
            <a:extLst>
              <a:ext uri="{FF2B5EF4-FFF2-40B4-BE49-F238E27FC236}">
                <a16:creationId xmlns:a16="http://schemas.microsoft.com/office/drawing/2014/main" id="{0D8B0282-F1E1-3212-0BF9-FEFD7827AA9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195" r="52321"/>
          <a:stretch>
            <a:fillRect/>
          </a:stretch>
        </p:blipFill>
        <p:spPr bwMode="auto">
          <a:xfrm>
            <a:off x="6281766" y="0"/>
            <a:ext cx="2862234" cy="4714280"/>
          </a:xfrm>
          <a:prstGeom prst="rect">
            <a:avLst/>
          </a:prstGeom>
          <a:noFill/>
          <a:extLst>
            <a:ext uri="{909E8E84-426E-40DD-AFC4-6F175D3DCCD1}">
              <a14:hiddenFill xmlns:a14="http://schemas.microsoft.com/office/drawing/2010/main">
                <a:solidFill>
                  <a:srgbClr val="FFFFFF"/>
                </a:solidFill>
              </a14:hiddenFill>
            </a:ext>
          </a:extLst>
        </p:spPr>
      </p:pic>
      <p:pic>
        <p:nvPicPr>
          <p:cNvPr id="2" name="Part 3_1">
            <a:hlinkClick r:id="" action="ppaction://media"/>
            <a:extLst>
              <a:ext uri="{FF2B5EF4-FFF2-40B4-BE49-F238E27FC236}">
                <a16:creationId xmlns:a16="http://schemas.microsoft.com/office/drawing/2014/main" id="{DFA4423B-A658-718F-6ED8-BF74C4337523}"/>
              </a:ext>
            </a:extLst>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chemeClr val="tx2">
                <a:tint val="45000"/>
                <a:satMod val="400000"/>
              </a:schemeClr>
            </a:duotone>
          </a:blip>
          <a:stretch>
            <a:fillRect/>
          </a:stretch>
        </p:blipFill>
        <p:spPr>
          <a:xfrm>
            <a:off x="308069" y="4385889"/>
            <a:ext cx="244475" cy="244475"/>
          </a:xfrm>
          <a:prstGeom prst="rect">
            <a:avLst/>
          </a:prstGeom>
        </p:spPr>
      </p:pic>
    </p:spTree>
    <p:extLst>
      <p:ext uri="{BB962C8B-B14F-4D97-AF65-F5344CB8AC3E}">
        <p14:creationId xmlns:p14="http://schemas.microsoft.com/office/powerpoint/2010/main" val="1304727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392F4-A299-7CDB-5F75-3E8B6782C85F}"/>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9CB550D2-2B58-5916-F3F8-3CC132241EB3}"/>
              </a:ext>
            </a:extLst>
          </p:cNvPr>
          <p:cNvSpPr/>
          <p:nvPr/>
        </p:nvSpPr>
        <p:spPr>
          <a:xfrm>
            <a:off x="633375" y="1528397"/>
            <a:ext cx="7877249" cy="2682642"/>
          </a:xfrm>
          <a:prstGeom prst="rect">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404040"/>
              </a:solidFill>
            </a:endParaRPr>
          </a:p>
        </p:txBody>
      </p:sp>
      <p:sp>
        <p:nvSpPr>
          <p:cNvPr id="12" name="Content Placeholder 3">
            <a:extLst>
              <a:ext uri="{FF2B5EF4-FFF2-40B4-BE49-F238E27FC236}">
                <a16:creationId xmlns:a16="http://schemas.microsoft.com/office/drawing/2014/main" id="{7EDEAF23-7A8A-2845-3FF9-BD64D7CB97F7}"/>
              </a:ext>
            </a:extLst>
          </p:cNvPr>
          <p:cNvSpPr txBox="1">
            <a:spLocks/>
          </p:cNvSpPr>
          <p:nvPr/>
        </p:nvSpPr>
        <p:spPr>
          <a:xfrm>
            <a:off x="1062677" y="1740138"/>
            <a:ext cx="3786954" cy="2470901"/>
          </a:xfrm>
          <a:prstGeom prst="rect">
            <a:avLst/>
          </a:prstGeom>
        </p:spPr>
        <p:txBody>
          <a:bodyPr vert="horz" lIns="91440" tIns="45720" rIns="91440" bIns="45720" rtlCol="0">
            <a:normAutofit fontScale="62500" lnSpcReduction="20000"/>
          </a:bodyPr>
          <a:lstStyle>
            <a:lvl1pPr marL="0" indent="0" algn="l" defTabSz="457200" rtl="0" eaLnBrk="1" latinLnBrk="0" hangingPunct="1">
              <a:lnSpc>
                <a:spcPct val="150000"/>
              </a:lnSpc>
              <a:spcBef>
                <a:spcPct val="20000"/>
              </a:spcBef>
              <a:buClr>
                <a:srgbClr val="AFCA0B"/>
              </a:buClr>
              <a:buFont typeface="Wingdings" pitchFamily="2" charset="2"/>
              <a:buNone/>
              <a:defRPr sz="1000" b="0" i="0" kern="1200">
                <a:solidFill>
                  <a:schemeClr val="tx1"/>
                </a:solidFill>
                <a:latin typeface="Arial"/>
                <a:ea typeface="+mn-ea"/>
                <a:cs typeface="Arial"/>
              </a:defRPr>
            </a:lvl1pPr>
            <a:lvl2pPr marL="742950" indent="-285750" algn="l" defTabSz="457200" rtl="0" eaLnBrk="1" latinLnBrk="0" hangingPunct="1">
              <a:lnSpc>
                <a:spcPct val="150000"/>
              </a:lnSpc>
              <a:spcBef>
                <a:spcPct val="20000"/>
              </a:spcBef>
              <a:buClr>
                <a:srgbClr val="AFCA0B"/>
              </a:buClr>
              <a:buSzPct val="100000"/>
              <a:buFont typeface="Wingdings" pitchFamily="2" charset="2"/>
              <a:buChar char="§"/>
              <a:defRPr sz="1000" b="0" i="0" kern="1200">
                <a:solidFill>
                  <a:schemeClr val="tx1"/>
                </a:solidFill>
                <a:latin typeface="Arial"/>
                <a:ea typeface="+mn-ea"/>
                <a:cs typeface="Arial"/>
              </a:defRPr>
            </a:lvl2pPr>
            <a:lvl3pPr marL="1143000" indent="-228600" algn="l" defTabSz="457200" rtl="0" eaLnBrk="1" latinLnBrk="0" hangingPunct="1">
              <a:lnSpc>
                <a:spcPct val="150000"/>
              </a:lnSpc>
              <a:spcBef>
                <a:spcPct val="20000"/>
              </a:spcBef>
              <a:buClr>
                <a:srgbClr val="AFCA0B"/>
              </a:buClr>
              <a:buSzPct val="100000"/>
              <a:buFont typeface="Wingdings" pitchFamily="2" charset="2"/>
              <a:buChar char="§"/>
              <a:defRPr sz="1000" b="0" i="0" kern="1200">
                <a:solidFill>
                  <a:schemeClr val="tx1"/>
                </a:solidFill>
                <a:latin typeface="Arial"/>
                <a:ea typeface="+mn-ea"/>
                <a:cs typeface="Arial"/>
              </a:defRPr>
            </a:lvl3pPr>
            <a:lvl4pPr marL="1600200" indent="-228600" algn="l" defTabSz="457200" rtl="0" eaLnBrk="1" latinLnBrk="0" hangingPunct="1">
              <a:lnSpc>
                <a:spcPct val="150000"/>
              </a:lnSpc>
              <a:spcBef>
                <a:spcPct val="20000"/>
              </a:spcBef>
              <a:buClr>
                <a:srgbClr val="AFCA0B"/>
              </a:buClr>
              <a:buSzPct val="100000"/>
              <a:buFont typeface="Wingdings" pitchFamily="2" charset="2"/>
              <a:buChar char="§"/>
              <a:defRPr sz="1000" b="0" i="0" kern="1200">
                <a:solidFill>
                  <a:schemeClr val="tx1"/>
                </a:solidFill>
                <a:latin typeface="Arial"/>
                <a:ea typeface="+mn-ea"/>
                <a:cs typeface="Arial"/>
              </a:defRPr>
            </a:lvl4pPr>
            <a:lvl5pPr marL="2057400" indent="-228600" algn="l" defTabSz="457200" rtl="0" eaLnBrk="1" latinLnBrk="0" hangingPunct="1">
              <a:lnSpc>
                <a:spcPct val="150000"/>
              </a:lnSpc>
              <a:spcBef>
                <a:spcPct val="20000"/>
              </a:spcBef>
              <a:buClr>
                <a:srgbClr val="AFCA0B"/>
              </a:buClr>
              <a:buSzPct val="100000"/>
              <a:buFont typeface="Wingdings" pitchFamily="2" charset="2"/>
              <a:buChar char="§"/>
              <a:defRPr sz="10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lnSpc>
                <a:spcPct val="120000"/>
              </a:lnSpc>
              <a:spcBef>
                <a:spcPts val="600"/>
              </a:spcBef>
              <a:spcAft>
                <a:spcPts val="600"/>
              </a:spcAft>
              <a:buFont typeface="Arial" panose="020B0604020202020204" pitchFamily="34" charset="0"/>
              <a:buChar char="•"/>
            </a:pPr>
            <a:r>
              <a:rPr lang="en-US" sz="2000"/>
              <a:t>Lithium-ion or lithium batteries that are swollen, smoking, leaking, overheating, or are part of a recall are considered DDR.</a:t>
            </a:r>
          </a:p>
          <a:p>
            <a:pPr marL="285750" indent="-285750">
              <a:lnSpc>
                <a:spcPct val="120000"/>
              </a:lnSpc>
              <a:spcBef>
                <a:spcPts val="600"/>
              </a:spcBef>
              <a:spcAft>
                <a:spcPts val="600"/>
              </a:spcAft>
              <a:buFont typeface="Arial" panose="020B0604020202020204" pitchFamily="34" charset="0"/>
              <a:buChar char="•"/>
            </a:pPr>
            <a:r>
              <a:rPr lang="en-US" sz="2000" b="1"/>
              <a:t>NEVER </a:t>
            </a:r>
            <a:r>
              <a:rPr lang="en-US" sz="2000"/>
              <a:t>place DDR batteries in collection boxes, Smart Containers, drums, blue bins, or garbage. </a:t>
            </a:r>
          </a:p>
          <a:p>
            <a:pPr marL="285750" indent="-285750">
              <a:lnSpc>
                <a:spcPct val="120000"/>
              </a:lnSpc>
              <a:spcBef>
                <a:spcPts val="600"/>
              </a:spcBef>
              <a:spcAft>
                <a:spcPts val="600"/>
              </a:spcAft>
              <a:buFont typeface="Arial" panose="020B0604020202020204" pitchFamily="34" charset="0"/>
              <a:buChar char="•"/>
            </a:pPr>
            <a:r>
              <a:rPr lang="en-US" sz="2000"/>
              <a:t>They require special packaging for shipping. Contact </a:t>
            </a:r>
            <a:r>
              <a:rPr lang="en-US" sz="2000">
                <a:hlinkClick r:id="rId5"/>
              </a:rPr>
              <a:t>Call2Recycle</a:t>
            </a:r>
            <a:r>
              <a:rPr lang="en-US" sz="2000"/>
              <a:t> or order DDR kits on our </a:t>
            </a:r>
            <a:r>
              <a:rPr lang="en-US" sz="2000">
                <a:hlinkClick r:id="rId6"/>
              </a:rPr>
              <a:t>Order portal</a:t>
            </a:r>
            <a:r>
              <a:rPr lang="en-US" sz="2000"/>
              <a:t> if you don’t have one on hand.</a:t>
            </a:r>
          </a:p>
          <a:p>
            <a:pPr marL="285750" indent="-285750">
              <a:lnSpc>
                <a:spcPct val="100000"/>
              </a:lnSpc>
              <a:buFont typeface="Arial" panose="020B0604020202020204" pitchFamily="34" charset="0"/>
              <a:buChar char="•"/>
            </a:pPr>
            <a:endParaRPr lang="en-US" sz="1600"/>
          </a:p>
        </p:txBody>
      </p:sp>
      <p:grpSp>
        <p:nvGrpSpPr>
          <p:cNvPr id="15" name="Group 14">
            <a:extLst>
              <a:ext uri="{FF2B5EF4-FFF2-40B4-BE49-F238E27FC236}">
                <a16:creationId xmlns:a16="http://schemas.microsoft.com/office/drawing/2014/main" id="{BF36E7B7-26EE-CD8B-E6EC-44D053C2E667}"/>
              </a:ext>
            </a:extLst>
          </p:cNvPr>
          <p:cNvGrpSpPr/>
          <p:nvPr/>
        </p:nvGrpSpPr>
        <p:grpSpPr>
          <a:xfrm>
            <a:off x="232118" y="1177732"/>
            <a:ext cx="830559" cy="742584"/>
            <a:chOff x="443253" y="1345708"/>
            <a:chExt cx="576776" cy="478715"/>
          </a:xfrm>
        </p:grpSpPr>
        <p:sp>
          <p:nvSpPr>
            <p:cNvPr id="13" name="Isosceles Triangle 12">
              <a:extLst>
                <a:ext uri="{FF2B5EF4-FFF2-40B4-BE49-F238E27FC236}">
                  <a16:creationId xmlns:a16="http://schemas.microsoft.com/office/drawing/2014/main" id="{BF32A15E-3699-6154-D6C3-F73759A6C548}"/>
                </a:ext>
              </a:extLst>
            </p:cNvPr>
            <p:cNvSpPr/>
            <p:nvPr/>
          </p:nvSpPr>
          <p:spPr>
            <a:xfrm>
              <a:off x="443253" y="1345708"/>
              <a:ext cx="576776" cy="478715"/>
            </a:xfrm>
            <a:prstGeom prst="triangl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Graphic 13" descr="Warning with solid fill">
              <a:extLst>
                <a:ext uri="{FF2B5EF4-FFF2-40B4-BE49-F238E27FC236}">
                  <a16:creationId xmlns:a16="http://schemas.microsoft.com/office/drawing/2014/main" id="{98252F99-D758-5CE1-2F22-1AD44F3D326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2284" y="1345708"/>
              <a:ext cx="478715" cy="478715"/>
            </a:xfrm>
            <a:prstGeom prst="rect">
              <a:avLst/>
            </a:prstGeom>
          </p:spPr>
        </p:pic>
      </p:grpSp>
      <p:grpSp>
        <p:nvGrpSpPr>
          <p:cNvPr id="21" name="Group 20">
            <a:extLst>
              <a:ext uri="{FF2B5EF4-FFF2-40B4-BE49-F238E27FC236}">
                <a16:creationId xmlns:a16="http://schemas.microsoft.com/office/drawing/2014/main" id="{7834DC62-4BF1-0079-A7FC-60ECEFA63B71}"/>
              </a:ext>
            </a:extLst>
          </p:cNvPr>
          <p:cNvGrpSpPr/>
          <p:nvPr/>
        </p:nvGrpSpPr>
        <p:grpSpPr>
          <a:xfrm>
            <a:off x="5396481" y="1666169"/>
            <a:ext cx="2981669" cy="2407098"/>
            <a:chOff x="5499932" y="1773096"/>
            <a:chExt cx="2865105" cy="2290041"/>
          </a:xfrm>
        </p:grpSpPr>
        <p:pic>
          <p:nvPicPr>
            <p:cNvPr id="6" name="object 13">
              <a:extLst>
                <a:ext uri="{FF2B5EF4-FFF2-40B4-BE49-F238E27FC236}">
                  <a16:creationId xmlns:a16="http://schemas.microsoft.com/office/drawing/2014/main" id="{F9ED1A46-2AEE-4550-9C2C-AA0FED2764F8}"/>
                </a:ext>
              </a:extLst>
            </p:cNvPr>
            <p:cNvPicPr/>
            <p:nvPr/>
          </p:nvPicPr>
          <p:blipFill>
            <a:blip r:embed="rId9" cstate="print"/>
            <a:stretch>
              <a:fillRect/>
            </a:stretch>
          </p:blipFill>
          <p:spPr>
            <a:xfrm>
              <a:off x="5499933" y="1773096"/>
              <a:ext cx="1371600" cy="1097280"/>
            </a:xfrm>
            <a:prstGeom prst="rect">
              <a:avLst/>
            </a:prstGeom>
          </p:spPr>
        </p:pic>
        <p:pic>
          <p:nvPicPr>
            <p:cNvPr id="7" name="object 14">
              <a:extLst>
                <a:ext uri="{FF2B5EF4-FFF2-40B4-BE49-F238E27FC236}">
                  <a16:creationId xmlns:a16="http://schemas.microsoft.com/office/drawing/2014/main" id="{C22D4DBC-F5CC-2C08-9345-6958F8938BAE}"/>
                </a:ext>
              </a:extLst>
            </p:cNvPr>
            <p:cNvPicPr/>
            <p:nvPr/>
          </p:nvPicPr>
          <p:blipFill>
            <a:blip r:embed="rId10" cstate="print"/>
            <a:stretch>
              <a:fillRect/>
            </a:stretch>
          </p:blipFill>
          <p:spPr>
            <a:xfrm>
              <a:off x="6993437" y="2965857"/>
              <a:ext cx="1371600" cy="1097280"/>
            </a:xfrm>
            <a:prstGeom prst="rect">
              <a:avLst/>
            </a:prstGeom>
          </p:spPr>
        </p:pic>
        <p:pic>
          <p:nvPicPr>
            <p:cNvPr id="17" name="object 15">
              <a:extLst>
                <a:ext uri="{FF2B5EF4-FFF2-40B4-BE49-F238E27FC236}">
                  <a16:creationId xmlns:a16="http://schemas.microsoft.com/office/drawing/2014/main" id="{0F559A4F-7A81-E8D1-6358-10449D5A0748}"/>
                </a:ext>
              </a:extLst>
            </p:cNvPr>
            <p:cNvPicPr/>
            <p:nvPr/>
          </p:nvPicPr>
          <p:blipFill>
            <a:blip r:embed="rId11" cstate="print"/>
            <a:stretch>
              <a:fillRect/>
            </a:stretch>
          </p:blipFill>
          <p:spPr>
            <a:xfrm>
              <a:off x="5499932" y="2965857"/>
              <a:ext cx="1371600" cy="1097280"/>
            </a:xfrm>
            <a:prstGeom prst="rect">
              <a:avLst/>
            </a:prstGeom>
          </p:spPr>
        </p:pic>
        <p:pic>
          <p:nvPicPr>
            <p:cNvPr id="18" name="object 16">
              <a:extLst>
                <a:ext uri="{FF2B5EF4-FFF2-40B4-BE49-F238E27FC236}">
                  <a16:creationId xmlns:a16="http://schemas.microsoft.com/office/drawing/2014/main" id="{6D549ED9-B334-2196-33A4-DD69D8CE72B0}"/>
                </a:ext>
              </a:extLst>
            </p:cNvPr>
            <p:cNvPicPr/>
            <p:nvPr/>
          </p:nvPicPr>
          <p:blipFill>
            <a:blip r:embed="rId12" cstate="print"/>
            <a:stretch>
              <a:fillRect/>
            </a:stretch>
          </p:blipFill>
          <p:spPr>
            <a:xfrm>
              <a:off x="6993437" y="1777814"/>
              <a:ext cx="1371600" cy="1097280"/>
            </a:xfrm>
            <a:prstGeom prst="rect">
              <a:avLst/>
            </a:prstGeom>
          </p:spPr>
        </p:pic>
      </p:grpSp>
      <p:sp>
        <p:nvSpPr>
          <p:cNvPr id="5" name="Title 1">
            <a:extLst>
              <a:ext uri="{FF2B5EF4-FFF2-40B4-BE49-F238E27FC236}">
                <a16:creationId xmlns:a16="http://schemas.microsoft.com/office/drawing/2014/main" id="{DB88D588-2523-0429-1C2E-3A466758DDC1}"/>
              </a:ext>
            </a:extLst>
          </p:cNvPr>
          <p:cNvSpPr>
            <a:spLocks noGrp="1"/>
          </p:cNvSpPr>
          <p:nvPr>
            <p:ph type="title"/>
          </p:nvPr>
        </p:nvSpPr>
        <p:spPr>
          <a:xfrm>
            <a:off x="423899" y="329832"/>
            <a:ext cx="8086725" cy="531813"/>
          </a:xfrm>
        </p:spPr>
        <p:txBody>
          <a:bodyPr>
            <a:noAutofit/>
          </a:bodyPr>
          <a:lstStyle/>
          <a:p>
            <a:r>
              <a:rPr lang="en-CA" sz="2600"/>
              <a:t>Damaged / Defective / Recalled (DDR): Special Handling</a:t>
            </a:r>
            <a:endParaRPr lang="en-CA" sz="2600" i="1"/>
          </a:p>
        </p:txBody>
      </p:sp>
      <p:pic>
        <p:nvPicPr>
          <p:cNvPr id="2" name="Part 3_2">
            <a:hlinkClick r:id="" action="ppaction://media"/>
            <a:extLst>
              <a:ext uri="{FF2B5EF4-FFF2-40B4-BE49-F238E27FC236}">
                <a16:creationId xmlns:a16="http://schemas.microsoft.com/office/drawing/2014/main" id="{7FB968AF-439B-C5CA-86AF-FFAD060E78C9}"/>
              </a:ext>
            </a:extLst>
          </p:cNvPr>
          <p:cNvPicPr>
            <a:picLocks noChangeAspect="1"/>
          </p:cNvPicPr>
          <p:nvPr>
            <a:audioFile r:link="rId2"/>
            <p:extLst>
              <p:ext uri="{DAA4B4D4-6D71-4841-9C94-3DE7FCFB9230}">
                <p14:media xmlns:p14="http://schemas.microsoft.com/office/powerpoint/2010/main" r:embed="rId1"/>
              </p:ext>
            </p:extLst>
          </p:nvPr>
        </p:nvPicPr>
        <p:blipFill>
          <a:blip r:embed="rId13">
            <a:duotone>
              <a:prstClr val="black"/>
              <a:schemeClr val="tx2">
                <a:tint val="45000"/>
                <a:satMod val="400000"/>
              </a:schemeClr>
            </a:duotone>
          </a:blip>
          <a:stretch>
            <a:fillRect/>
          </a:stretch>
        </p:blipFill>
        <p:spPr>
          <a:xfrm>
            <a:off x="203330" y="4403819"/>
            <a:ext cx="244475" cy="244475"/>
          </a:xfrm>
          <a:prstGeom prst="rect">
            <a:avLst/>
          </a:prstGeom>
        </p:spPr>
      </p:pic>
    </p:spTree>
    <p:extLst>
      <p:ext uri="{BB962C8B-B14F-4D97-AF65-F5344CB8AC3E}">
        <p14:creationId xmlns:p14="http://schemas.microsoft.com/office/powerpoint/2010/main" val="4115842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5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73624-609A-ABBD-83F1-E2DD0E3F22C2}"/>
            </a:ext>
          </a:extLst>
        </p:cNvPr>
        <p:cNvGrpSpPr/>
        <p:nvPr/>
      </p:nvGrpSpPr>
      <p:grpSpPr>
        <a:xfrm>
          <a:off x="0" y="0"/>
          <a:ext cx="0" cy="0"/>
          <a:chOff x="0" y="0"/>
          <a:chExt cx="0" cy="0"/>
        </a:xfrm>
      </p:grpSpPr>
      <p:sp>
        <p:nvSpPr>
          <p:cNvPr id="39" name="Rectangle 38">
            <a:extLst>
              <a:ext uri="{FF2B5EF4-FFF2-40B4-BE49-F238E27FC236}">
                <a16:creationId xmlns:a16="http://schemas.microsoft.com/office/drawing/2014/main" id="{FCAFA256-A0AF-50A8-B8FB-0A04872E8AAE}"/>
              </a:ext>
            </a:extLst>
          </p:cNvPr>
          <p:cNvSpPr/>
          <p:nvPr/>
        </p:nvSpPr>
        <p:spPr>
          <a:xfrm>
            <a:off x="4977740" y="2151058"/>
            <a:ext cx="3657599" cy="2239510"/>
          </a:xfrm>
          <a:prstGeom prst="rect">
            <a:avLst/>
          </a:prstGeom>
          <a:solidFill>
            <a:schemeClr val="bg1"/>
          </a:solidFill>
          <a:ln>
            <a:solidFill>
              <a:srgbClr val="170D2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8FC1845-2068-2F21-61DE-FB77C08C870C}"/>
              </a:ext>
            </a:extLst>
          </p:cNvPr>
          <p:cNvSpPr/>
          <p:nvPr/>
        </p:nvSpPr>
        <p:spPr>
          <a:xfrm>
            <a:off x="646927" y="2137227"/>
            <a:ext cx="3657599" cy="2239510"/>
          </a:xfrm>
          <a:prstGeom prst="rect">
            <a:avLst/>
          </a:prstGeom>
          <a:solidFill>
            <a:schemeClr val="bg1"/>
          </a:solidFill>
          <a:ln>
            <a:solidFill>
              <a:srgbClr val="170D2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C28CD1C-E5B7-CDFC-13AD-C33AC1EBA5FC}"/>
              </a:ext>
            </a:extLst>
          </p:cNvPr>
          <p:cNvSpPr/>
          <p:nvPr/>
        </p:nvSpPr>
        <p:spPr>
          <a:xfrm>
            <a:off x="4975983" y="2147490"/>
            <a:ext cx="3657599" cy="1067243"/>
          </a:xfrm>
          <a:prstGeom prst="rect">
            <a:avLst/>
          </a:prstGeom>
          <a:solidFill>
            <a:srgbClr val="170D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1043AB90-9C12-F379-2F42-3C4BCDADA240}"/>
              </a:ext>
            </a:extLst>
          </p:cNvPr>
          <p:cNvSpPr/>
          <p:nvPr/>
        </p:nvSpPr>
        <p:spPr>
          <a:xfrm>
            <a:off x="645170" y="2134363"/>
            <a:ext cx="3657599" cy="1067245"/>
          </a:xfrm>
          <a:prstGeom prst="rect">
            <a:avLst/>
          </a:prstGeom>
          <a:solidFill>
            <a:srgbClr val="170D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AED06A-CC2B-97E0-E947-7A6951047C49}"/>
              </a:ext>
            </a:extLst>
          </p:cNvPr>
          <p:cNvSpPr>
            <a:spLocks noGrp="1"/>
          </p:cNvSpPr>
          <p:nvPr>
            <p:ph type="title"/>
          </p:nvPr>
        </p:nvSpPr>
        <p:spPr>
          <a:xfrm>
            <a:off x="416591" y="291982"/>
            <a:ext cx="8086436" cy="532103"/>
          </a:xfrm>
        </p:spPr>
        <p:txBody>
          <a:bodyPr>
            <a:noAutofit/>
          </a:bodyPr>
          <a:lstStyle/>
          <a:p>
            <a:r>
              <a:rPr lang="en-CA" sz="2600"/>
              <a:t>Damaged / Defective / Recalled (DDR): Special Handling</a:t>
            </a:r>
            <a:endParaRPr lang="en-CA" sz="2600" i="1"/>
          </a:p>
        </p:txBody>
      </p:sp>
      <p:sp>
        <p:nvSpPr>
          <p:cNvPr id="5" name="Oval 4">
            <a:extLst>
              <a:ext uri="{FF2B5EF4-FFF2-40B4-BE49-F238E27FC236}">
                <a16:creationId xmlns:a16="http://schemas.microsoft.com/office/drawing/2014/main" id="{A0FCD5D1-37B1-D9BC-F9E2-0481997094DF}"/>
              </a:ext>
            </a:extLst>
          </p:cNvPr>
          <p:cNvSpPr>
            <a:spLocks noChangeAspect="1"/>
          </p:cNvSpPr>
          <p:nvPr/>
        </p:nvSpPr>
        <p:spPr>
          <a:xfrm>
            <a:off x="465175" y="1124933"/>
            <a:ext cx="329009" cy="329009"/>
          </a:xfrm>
          <a:prstGeom prst="ellipse">
            <a:avLst/>
          </a:prstGeom>
          <a:solidFill>
            <a:schemeClr val="accent3"/>
          </a:solidFill>
          <a:ln>
            <a:solidFill>
              <a:schemeClr val="bg1"/>
            </a:solidFill>
          </a:ln>
        </p:spPr>
        <p:txBody>
          <a:bodyPr vert="horz" wrap="square" lIns="68580" tIns="34290" rIns="68580" bIns="34290" numCol="1" rtlCol="0" anchor="ctr" anchorCtr="0" compatLnSpc="1">
            <a:prstTxWarp prst="textNoShape">
              <a:avLst/>
            </a:prstTxWarp>
          </a:bodyPr>
          <a:lstStyle/>
          <a:p>
            <a:pPr algn="ctr">
              <a:defRPr/>
            </a:pPr>
            <a:r>
              <a:rPr lang="en-US" sz="1350" kern="0">
                <a:solidFill>
                  <a:srgbClr val="404040"/>
                </a:solidFill>
                <a:latin typeface="Arial"/>
              </a:rPr>
              <a:t>1</a:t>
            </a:r>
            <a:endParaRPr lang="en-US" sz="3000">
              <a:solidFill>
                <a:srgbClr val="404040"/>
              </a:solidFill>
              <a:latin typeface="Arial"/>
            </a:endParaRPr>
          </a:p>
        </p:txBody>
      </p:sp>
      <p:sp>
        <p:nvSpPr>
          <p:cNvPr id="8" name="TextBox 7">
            <a:extLst>
              <a:ext uri="{FF2B5EF4-FFF2-40B4-BE49-F238E27FC236}">
                <a16:creationId xmlns:a16="http://schemas.microsoft.com/office/drawing/2014/main" id="{E0FE11F8-B838-0917-9655-0F1A248649E4}"/>
              </a:ext>
            </a:extLst>
          </p:cNvPr>
          <p:cNvSpPr txBox="1"/>
          <p:nvPr/>
        </p:nvSpPr>
        <p:spPr>
          <a:xfrm>
            <a:off x="794184" y="1134986"/>
            <a:ext cx="7893151" cy="523220"/>
          </a:xfrm>
          <a:prstGeom prst="rect">
            <a:avLst/>
          </a:prstGeom>
          <a:ln>
            <a:solidFill>
              <a:schemeClr val="bg1">
                <a:alpha val="0"/>
              </a:schemeClr>
            </a:solidFill>
          </a:ln>
        </p:spPr>
        <p:txBody>
          <a:bodyPr wrap="square" rtlCol="0" anchor="t">
            <a:spAutoFit/>
          </a:bodyPr>
          <a:lstStyle/>
          <a:p>
            <a:r>
              <a:rPr lang="en-US" sz="1400" b="1">
                <a:solidFill>
                  <a:srgbClr val="404040"/>
                </a:solidFill>
              </a:rPr>
              <a:t>Identify Battery Chemistry: </a:t>
            </a:r>
            <a:r>
              <a:rPr lang="en-US" sz="1400">
                <a:solidFill>
                  <a:srgbClr val="404040"/>
                </a:solidFill>
              </a:rPr>
              <a:t>Look on the battery label or outer packaging to find the battery’s chemistry.</a:t>
            </a:r>
            <a:endParaRPr lang="en-US" sz="1400" b="1">
              <a:solidFill>
                <a:srgbClr val="404040"/>
              </a:solidFill>
            </a:endParaRPr>
          </a:p>
        </p:txBody>
      </p:sp>
      <p:sp>
        <p:nvSpPr>
          <p:cNvPr id="12" name="TextBox 11">
            <a:extLst>
              <a:ext uri="{FF2B5EF4-FFF2-40B4-BE49-F238E27FC236}">
                <a16:creationId xmlns:a16="http://schemas.microsoft.com/office/drawing/2014/main" id="{6278DC0C-9A4E-C3A3-9320-18218A371D5F}"/>
              </a:ext>
            </a:extLst>
          </p:cNvPr>
          <p:cNvSpPr txBox="1"/>
          <p:nvPr/>
        </p:nvSpPr>
        <p:spPr>
          <a:xfrm>
            <a:off x="2832589" y="1668259"/>
            <a:ext cx="3151347" cy="276999"/>
          </a:xfrm>
          <a:prstGeom prst="rect">
            <a:avLst/>
          </a:prstGeom>
          <a:solidFill>
            <a:schemeClr val="bg1"/>
          </a:solidFill>
          <a:ln>
            <a:solidFill>
              <a:schemeClr val="bg1">
                <a:alpha val="0"/>
              </a:schemeClr>
            </a:solidFill>
          </a:ln>
        </p:spPr>
        <p:txBody>
          <a:bodyPr wrap="square">
            <a:spAutoFit/>
          </a:bodyPr>
          <a:lstStyle/>
          <a:p>
            <a:pPr algn="ctr">
              <a:buNone/>
            </a:pPr>
            <a:r>
              <a:rPr lang="en-US" sz="1200" b="1" i="0">
                <a:solidFill>
                  <a:srgbClr val="404040"/>
                </a:solidFill>
                <a:effectLst/>
              </a:rPr>
              <a:t>Is the Damaged / Defective battery</a:t>
            </a:r>
          </a:p>
        </p:txBody>
      </p:sp>
      <p:sp>
        <p:nvSpPr>
          <p:cNvPr id="15" name="TextBox 14">
            <a:extLst>
              <a:ext uri="{FF2B5EF4-FFF2-40B4-BE49-F238E27FC236}">
                <a16:creationId xmlns:a16="http://schemas.microsoft.com/office/drawing/2014/main" id="{BEB89A54-9ACD-390B-398C-0D63B61EDFFD}"/>
              </a:ext>
            </a:extLst>
          </p:cNvPr>
          <p:cNvSpPr txBox="1"/>
          <p:nvPr/>
        </p:nvSpPr>
        <p:spPr>
          <a:xfrm>
            <a:off x="752475" y="2277342"/>
            <a:ext cx="3550294" cy="803297"/>
          </a:xfrm>
          <a:prstGeom prst="rect">
            <a:avLst/>
          </a:prstGeom>
          <a:noFill/>
          <a:ln>
            <a:solidFill>
              <a:schemeClr val="bg1">
                <a:alpha val="0"/>
              </a:schemeClr>
            </a:solidFill>
          </a:ln>
        </p:spPr>
        <p:txBody>
          <a:bodyPr wrap="square" numCol="2">
            <a:spAutoFit/>
          </a:bodyPr>
          <a:lstStyle/>
          <a:p>
            <a:pPr marL="171450" marR="0" lvl="0" indent="-171450" algn="l" defTabSz="457200" rtl="0" eaLnBrk="1" fontAlgn="auto" latinLnBrk="0" hangingPunct="1">
              <a:spcBef>
                <a:spcPct val="20000"/>
              </a:spcBef>
              <a:spcAft>
                <a:spcPts val="0"/>
              </a:spcAft>
              <a:buClr>
                <a:srgbClr val="AFCA0B"/>
              </a:buClr>
              <a:buSzTx/>
              <a:buFont typeface="Arial" panose="020B0604020202020204" pitchFamily="34" charset="0"/>
              <a:buChar char="•"/>
              <a:tabLst/>
              <a:defRPr/>
            </a:pPr>
            <a:r>
              <a:rPr kumimoji="0" lang="en-US" sz="1050" b="0" i="0" u="none" strike="noStrike" kern="1200" cap="none" spc="0" normalizeH="0" baseline="0" noProof="0">
                <a:ln>
                  <a:noFill/>
                </a:ln>
                <a:solidFill>
                  <a:schemeClr val="bg1"/>
                </a:solidFill>
                <a:effectLst/>
                <a:uLnTx/>
                <a:uFillTx/>
                <a:latin typeface="Arial"/>
                <a:ea typeface="+mn-ea"/>
                <a:cs typeface="Arial"/>
              </a:rPr>
              <a:t>Alkaline</a:t>
            </a:r>
            <a:endParaRPr lang="en-US" sz="1050">
              <a:solidFill>
                <a:schemeClr val="bg1"/>
              </a:solidFill>
              <a:latin typeface="Arial"/>
              <a:cs typeface="Arial"/>
            </a:endParaRPr>
          </a:p>
          <a:p>
            <a:pPr marL="171450" marR="0" lvl="0" indent="-171450" algn="l" defTabSz="457200" rtl="0" eaLnBrk="1" fontAlgn="auto" latinLnBrk="0" hangingPunct="1">
              <a:spcBef>
                <a:spcPct val="20000"/>
              </a:spcBef>
              <a:spcAft>
                <a:spcPts val="0"/>
              </a:spcAft>
              <a:buClr>
                <a:srgbClr val="AFCA0B"/>
              </a:buClr>
              <a:buSzTx/>
              <a:buFont typeface="Arial" panose="020B0604020202020204" pitchFamily="34" charset="0"/>
              <a:buChar char="•"/>
              <a:tabLst/>
              <a:defRPr/>
            </a:pPr>
            <a:r>
              <a:rPr lang="en-US" sz="1050">
                <a:solidFill>
                  <a:schemeClr val="bg1"/>
                </a:solidFill>
              </a:rPr>
              <a:t>Nickel Cadmium </a:t>
            </a:r>
            <a:br>
              <a:rPr lang="en-US" sz="1050">
                <a:solidFill>
                  <a:schemeClr val="bg1"/>
                </a:solidFill>
              </a:rPr>
            </a:br>
            <a:r>
              <a:rPr lang="en-US" sz="1050">
                <a:solidFill>
                  <a:schemeClr val="bg1"/>
                </a:solidFill>
              </a:rPr>
              <a:t>(Ni-Cd)</a:t>
            </a:r>
          </a:p>
          <a:p>
            <a:pPr marL="171450" marR="0" lvl="0" indent="-171450" algn="l" defTabSz="457200" rtl="0" eaLnBrk="1" fontAlgn="auto" latinLnBrk="0" hangingPunct="1">
              <a:spcBef>
                <a:spcPct val="20000"/>
              </a:spcBef>
              <a:spcAft>
                <a:spcPts val="0"/>
              </a:spcAft>
              <a:buClr>
                <a:srgbClr val="AFCA0B"/>
              </a:buClr>
              <a:buSzTx/>
              <a:buFont typeface="Arial" panose="020B0604020202020204" pitchFamily="34" charset="0"/>
              <a:buChar char="•"/>
              <a:tabLst/>
              <a:defRPr/>
            </a:pPr>
            <a:endParaRPr lang="en-US" sz="1050">
              <a:solidFill>
                <a:schemeClr val="bg1"/>
              </a:solidFill>
            </a:endParaRPr>
          </a:p>
          <a:p>
            <a:pPr marL="171450" marR="0" lvl="0" indent="-171450" algn="l" defTabSz="457200" rtl="0" eaLnBrk="1" fontAlgn="auto" latinLnBrk="0" hangingPunct="1">
              <a:spcBef>
                <a:spcPct val="20000"/>
              </a:spcBef>
              <a:spcAft>
                <a:spcPts val="0"/>
              </a:spcAft>
              <a:buClr>
                <a:srgbClr val="AFCA0B"/>
              </a:buClr>
              <a:buSzTx/>
              <a:buFont typeface="Arial" panose="020B0604020202020204" pitchFamily="34" charset="0"/>
              <a:buChar char="•"/>
              <a:tabLst/>
              <a:defRPr/>
            </a:pPr>
            <a:r>
              <a:rPr lang="en-US" sz="1050">
                <a:solidFill>
                  <a:schemeClr val="bg1"/>
                </a:solidFill>
              </a:rPr>
              <a:t>Small Sealed Lead Acid (SSLA/Pb)</a:t>
            </a:r>
          </a:p>
          <a:p>
            <a:pPr marL="171450" marR="0" lvl="0" indent="-171450" algn="l" defTabSz="457200" rtl="0" eaLnBrk="1" fontAlgn="auto" latinLnBrk="0" hangingPunct="1">
              <a:spcBef>
                <a:spcPct val="20000"/>
              </a:spcBef>
              <a:spcAft>
                <a:spcPts val="0"/>
              </a:spcAft>
              <a:buClr>
                <a:srgbClr val="AFCA0B"/>
              </a:buClr>
              <a:buSzTx/>
              <a:buFont typeface="Arial" panose="020B0604020202020204" pitchFamily="34" charset="0"/>
              <a:buChar char="•"/>
              <a:tabLst/>
              <a:defRPr/>
            </a:pPr>
            <a:r>
              <a:rPr lang="en-US" sz="1050">
                <a:solidFill>
                  <a:schemeClr val="bg1"/>
                </a:solidFill>
              </a:rPr>
              <a:t>Nickel Metal Hydride </a:t>
            </a:r>
            <a:br>
              <a:rPr lang="en-US" sz="1050">
                <a:solidFill>
                  <a:schemeClr val="bg1"/>
                </a:solidFill>
              </a:rPr>
            </a:br>
            <a:r>
              <a:rPr lang="en-US" sz="1050">
                <a:solidFill>
                  <a:schemeClr val="bg1"/>
                </a:solidFill>
              </a:rPr>
              <a:t>(Ni-MH)</a:t>
            </a:r>
            <a:endParaRPr lang="en-US" sz="1200" b="0" i="0">
              <a:solidFill>
                <a:schemeClr val="bg1"/>
              </a:solidFill>
              <a:effectLst/>
            </a:endParaRPr>
          </a:p>
        </p:txBody>
      </p:sp>
      <p:sp>
        <p:nvSpPr>
          <p:cNvPr id="17" name="TextBox 16">
            <a:extLst>
              <a:ext uri="{FF2B5EF4-FFF2-40B4-BE49-F238E27FC236}">
                <a16:creationId xmlns:a16="http://schemas.microsoft.com/office/drawing/2014/main" id="{A8DE15FC-ABB2-DC9F-98BE-2822E700D0B8}"/>
              </a:ext>
            </a:extLst>
          </p:cNvPr>
          <p:cNvSpPr txBox="1"/>
          <p:nvPr/>
        </p:nvSpPr>
        <p:spPr>
          <a:xfrm>
            <a:off x="1378341" y="3523467"/>
            <a:ext cx="2944898" cy="646331"/>
          </a:xfrm>
          <a:prstGeom prst="rect">
            <a:avLst/>
          </a:prstGeom>
          <a:noFill/>
          <a:ln>
            <a:solidFill>
              <a:schemeClr val="bg1">
                <a:alpha val="0"/>
              </a:schemeClr>
            </a:solidFill>
          </a:ln>
        </p:spPr>
        <p:txBody>
          <a:bodyPr wrap="square">
            <a:spAutoFit/>
          </a:bodyPr>
          <a:lstStyle/>
          <a:p>
            <a:r>
              <a:rPr lang="en-US" sz="1200">
                <a:solidFill>
                  <a:srgbClr val="404040"/>
                </a:solidFill>
              </a:rPr>
              <a:t>Place in a clear plastic bag and deposit directly into a Call2Recycle-approved collection container. </a:t>
            </a:r>
          </a:p>
        </p:txBody>
      </p:sp>
      <p:pic>
        <p:nvPicPr>
          <p:cNvPr id="2050" name="Picture 2">
            <a:extLst>
              <a:ext uri="{FF2B5EF4-FFF2-40B4-BE49-F238E27FC236}">
                <a16:creationId xmlns:a16="http://schemas.microsoft.com/office/drawing/2014/main" id="{98E3B097-19AC-DFF9-9531-778CB67C53D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6256" b="24650"/>
          <a:stretch>
            <a:fillRect/>
          </a:stretch>
        </p:blipFill>
        <p:spPr bwMode="auto">
          <a:xfrm>
            <a:off x="4740760" y="3522515"/>
            <a:ext cx="1591220" cy="781193"/>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F24B866C-C5BE-CE1B-4DFD-7BED5076C208}"/>
              </a:ext>
            </a:extLst>
          </p:cNvPr>
          <p:cNvSpPr txBox="1"/>
          <p:nvPr/>
        </p:nvSpPr>
        <p:spPr>
          <a:xfrm>
            <a:off x="5321367" y="2325314"/>
            <a:ext cx="3313094" cy="447815"/>
          </a:xfrm>
          <a:prstGeom prst="rect">
            <a:avLst/>
          </a:prstGeom>
          <a:noFill/>
          <a:ln>
            <a:solidFill>
              <a:schemeClr val="bg1">
                <a:alpha val="0"/>
              </a:schemeClr>
            </a:solidFill>
          </a:ln>
        </p:spPr>
        <p:txBody>
          <a:bodyPr wrap="square" numCol="2">
            <a:spAutoFit/>
          </a:bodyPr>
          <a:lstStyle/>
          <a:p>
            <a:pPr marL="171450" marR="0" lvl="0" indent="-171450" algn="l" defTabSz="457200" rtl="0" eaLnBrk="1" fontAlgn="auto" latinLnBrk="0" hangingPunct="1">
              <a:spcBef>
                <a:spcPct val="20000"/>
              </a:spcBef>
              <a:spcAft>
                <a:spcPts val="0"/>
              </a:spcAft>
              <a:buClr>
                <a:srgbClr val="AFCA0B"/>
              </a:buClr>
              <a:buSzTx/>
              <a:buFont typeface="Arial" panose="020B0604020202020204" pitchFamily="34" charset="0"/>
              <a:buChar char="•"/>
              <a:tabLst/>
              <a:defRPr/>
            </a:pPr>
            <a:r>
              <a:rPr lang="en-US" sz="1050">
                <a:solidFill>
                  <a:schemeClr val="bg1"/>
                </a:solidFill>
              </a:rPr>
              <a:t>Lithium metal</a:t>
            </a:r>
          </a:p>
          <a:p>
            <a:pPr marR="0" lvl="0" algn="l" defTabSz="457200" rtl="0" eaLnBrk="1" fontAlgn="auto" latinLnBrk="0" hangingPunct="1">
              <a:spcBef>
                <a:spcPct val="20000"/>
              </a:spcBef>
              <a:spcAft>
                <a:spcPts val="0"/>
              </a:spcAft>
              <a:buClr>
                <a:srgbClr val="AFCA0B"/>
              </a:buClr>
              <a:buSzTx/>
              <a:tabLst/>
              <a:defRPr/>
            </a:pPr>
            <a:r>
              <a:rPr lang="en-US" sz="1050">
                <a:solidFill>
                  <a:schemeClr val="bg1"/>
                </a:solidFill>
              </a:rPr>
              <a:t> </a:t>
            </a:r>
          </a:p>
          <a:p>
            <a:pPr marL="171450" marR="0" lvl="0" indent="-171450" algn="l" defTabSz="457200" rtl="0" eaLnBrk="1" fontAlgn="auto" latinLnBrk="0" hangingPunct="1">
              <a:spcBef>
                <a:spcPct val="20000"/>
              </a:spcBef>
              <a:spcAft>
                <a:spcPts val="0"/>
              </a:spcAft>
              <a:buClr>
                <a:srgbClr val="AFCA0B"/>
              </a:buClr>
              <a:buSzTx/>
              <a:buFont typeface="Arial" panose="020B0604020202020204" pitchFamily="34" charset="0"/>
              <a:buChar char="•"/>
              <a:tabLst/>
              <a:defRPr/>
            </a:pPr>
            <a:r>
              <a:rPr lang="en-US" sz="1050">
                <a:solidFill>
                  <a:schemeClr val="bg1"/>
                </a:solidFill>
              </a:rPr>
              <a:t>Lithium-ion</a:t>
            </a:r>
            <a:endParaRPr lang="en-US" sz="1200" b="0" i="0">
              <a:solidFill>
                <a:schemeClr val="bg1"/>
              </a:solidFill>
              <a:effectLst/>
            </a:endParaRPr>
          </a:p>
        </p:txBody>
      </p:sp>
      <p:sp>
        <p:nvSpPr>
          <p:cNvPr id="23" name="TextBox 22">
            <a:extLst>
              <a:ext uri="{FF2B5EF4-FFF2-40B4-BE49-F238E27FC236}">
                <a16:creationId xmlns:a16="http://schemas.microsoft.com/office/drawing/2014/main" id="{FDC32088-8BD7-361B-0A98-AC8503D27D3F}"/>
              </a:ext>
            </a:extLst>
          </p:cNvPr>
          <p:cNvSpPr txBox="1"/>
          <p:nvPr/>
        </p:nvSpPr>
        <p:spPr>
          <a:xfrm>
            <a:off x="6393055" y="3492304"/>
            <a:ext cx="2209491" cy="830997"/>
          </a:xfrm>
          <a:prstGeom prst="rect">
            <a:avLst/>
          </a:prstGeom>
          <a:noFill/>
          <a:ln>
            <a:solidFill>
              <a:schemeClr val="bg1">
                <a:alpha val="0"/>
              </a:schemeClr>
            </a:solidFill>
          </a:ln>
        </p:spPr>
        <p:txBody>
          <a:bodyPr wrap="square">
            <a:spAutoFit/>
          </a:bodyPr>
          <a:lstStyle/>
          <a:p>
            <a:r>
              <a:rPr lang="en-US" sz="1200">
                <a:solidFill>
                  <a:srgbClr val="404040"/>
                </a:solidFill>
              </a:rPr>
              <a:t>Damaged lithium metal or lithium-ion batteries MUST go into a special DDR container. </a:t>
            </a:r>
          </a:p>
          <a:p>
            <a:r>
              <a:rPr lang="en-US" sz="1200">
                <a:solidFill>
                  <a:srgbClr val="404040"/>
                </a:solidFill>
              </a:rPr>
              <a:t>See Step 2.</a:t>
            </a:r>
          </a:p>
        </p:txBody>
      </p:sp>
      <p:sp>
        <p:nvSpPr>
          <p:cNvPr id="34" name="Octagon 33">
            <a:extLst>
              <a:ext uri="{FF2B5EF4-FFF2-40B4-BE49-F238E27FC236}">
                <a16:creationId xmlns:a16="http://schemas.microsoft.com/office/drawing/2014/main" id="{DD707B69-0B84-5D90-138F-A2A8682ECAB1}"/>
              </a:ext>
            </a:extLst>
          </p:cNvPr>
          <p:cNvSpPr/>
          <p:nvPr/>
        </p:nvSpPr>
        <p:spPr>
          <a:xfrm>
            <a:off x="6609735" y="3015269"/>
            <a:ext cx="390094" cy="379132"/>
          </a:xfrm>
          <a:prstGeom prst="octagon">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DB9D52D5-DFCB-BCA7-C26C-267EB4D96F4B}"/>
              </a:ext>
            </a:extLst>
          </p:cNvPr>
          <p:cNvPicPr>
            <a:picLocks noChangeAspect="1"/>
          </p:cNvPicPr>
          <p:nvPr/>
        </p:nvPicPr>
        <p:blipFill>
          <a:blip r:embed="rId6">
            <a:clrChange>
              <a:clrFrom>
                <a:srgbClr val="F4F4F4"/>
              </a:clrFrom>
              <a:clrTo>
                <a:srgbClr val="F4F4F4">
                  <a:alpha val="0"/>
                </a:srgbClr>
              </a:clrTo>
            </a:clrChange>
          </a:blip>
          <a:stretch>
            <a:fillRect/>
          </a:stretch>
        </p:blipFill>
        <p:spPr>
          <a:xfrm>
            <a:off x="6609735" y="2992172"/>
            <a:ext cx="411480" cy="418872"/>
          </a:xfrm>
          <a:prstGeom prst="rect">
            <a:avLst/>
          </a:prstGeom>
        </p:spPr>
      </p:pic>
      <p:sp>
        <p:nvSpPr>
          <p:cNvPr id="36" name="Oval 35">
            <a:extLst>
              <a:ext uri="{FF2B5EF4-FFF2-40B4-BE49-F238E27FC236}">
                <a16:creationId xmlns:a16="http://schemas.microsoft.com/office/drawing/2014/main" id="{14991999-B9E4-AF4F-F1EF-724D48A1C45B}"/>
              </a:ext>
            </a:extLst>
          </p:cNvPr>
          <p:cNvSpPr/>
          <p:nvPr/>
        </p:nvSpPr>
        <p:spPr>
          <a:xfrm>
            <a:off x="2157303" y="3015269"/>
            <a:ext cx="360685" cy="360685"/>
          </a:xfrm>
          <a:prstGeom prst="ellipse">
            <a:avLst/>
          </a:prstGeom>
          <a:solidFill>
            <a:schemeClr val="bg1"/>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8" name="Graphic 37" descr="Circle with left arrow with solid fill">
            <a:extLst>
              <a:ext uri="{FF2B5EF4-FFF2-40B4-BE49-F238E27FC236}">
                <a16:creationId xmlns:a16="http://schemas.microsoft.com/office/drawing/2014/main" id="{3027F177-FD7F-EF1C-A675-21CB26CE366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6200000">
            <a:off x="2131906" y="2989326"/>
            <a:ext cx="411480" cy="411480"/>
          </a:xfrm>
          <a:prstGeom prst="rect">
            <a:avLst/>
          </a:prstGeom>
        </p:spPr>
      </p:pic>
      <p:sp>
        <p:nvSpPr>
          <p:cNvPr id="4" name="Arrow: Bent-Up 3">
            <a:extLst>
              <a:ext uri="{FF2B5EF4-FFF2-40B4-BE49-F238E27FC236}">
                <a16:creationId xmlns:a16="http://schemas.microsoft.com/office/drawing/2014/main" id="{5F5D8A3D-A783-0BC8-31F3-D50F3A802C4F}"/>
              </a:ext>
            </a:extLst>
          </p:cNvPr>
          <p:cNvSpPr/>
          <p:nvPr/>
        </p:nvSpPr>
        <p:spPr>
          <a:xfrm rot="10800000">
            <a:off x="2326674" y="1780867"/>
            <a:ext cx="621644" cy="358562"/>
          </a:xfrm>
          <a:prstGeom prst="bentUpArrow">
            <a:avLst>
              <a:gd name="adj1" fmla="val 25000"/>
              <a:gd name="adj2" fmla="val 25000"/>
              <a:gd name="adj3" fmla="val 42108"/>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0470E40B-EE89-3AEA-E883-AFF025CB54D5}"/>
              </a:ext>
            </a:extLst>
          </p:cNvPr>
          <p:cNvGrpSpPr/>
          <p:nvPr/>
        </p:nvGrpSpPr>
        <p:grpSpPr>
          <a:xfrm>
            <a:off x="124219" y="3341723"/>
            <a:ext cx="1193047" cy="859566"/>
            <a:chOff x="6584658" y="123181"/>
            <a:chExt cx="2469155" cy="1769811"/>
          </a:xfrm>
          <a:solidFill>
            <a:schemeClr val="bg1"/>
          </a:solidFill>
        </p:grpSpPr>
        <p:pic>
          <p:nvPicPr>
            <p:cNvPr id="7" name="Picture 6" descr="A green and black can with a sign&#10;&#10;AI-generated content may be incorrect.">
              <a:extLst>
                <a:ext uri="{FF2B5EF4-FFF2-40B4-BE49-F238E27FC236}">
                  <a16:creationId xmlns:a16="http://schemas.microsoft.com/office/drawing/2014/main" id="{F2083339-CD2E-6B1F-CEE3-D2D61D04C141}"/>
                </a:ext>
              </a:extLst>
            </p:cNvPr>
            <p:cNvPicPr>
              <a:picLocks noChangeAspect="1"/>
            </p:cNvPicPr>
            <p:nvPr/>
          </p:nvPicPr>
          <p:blipFill>
            <a:blip r:embed="rId9"/>
            <a:srcRect l="36556" r="34445" b="5778"/>
            <a:stretch>
              <a:fillRect/>
            </a:stretch>
          </p:blipFill>
          <p:spPr>
            <a:xfrm>
              <a:off x="7320739" y="123181"/>
              <a:ext cx="887549" cy="1761243"/>
            </a:xfrm>
            <a:prstGeom prst="rect">
              <a:avLst/>
            </a:prstGeom>
            <a:grpFill/>
          </p:spPr>
        </p:pic>
        <p:pic>
          <p:nvPicPr>
            <p:cNvPr id="9" name="Picture 6" descr="Recycle You Batteries, Canada! Collection Box">
              <a:extLst>
                <a:ext uri="{FF2B5EF4-FFF2-40B4-BE49-F238E27FC236}">
                  <a16:creationId xmlns:a16="http://schemas.microsoft.com/office/drawing/2014/main" id="{84B73259-3579-173B-77AE-B711FE11D7D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84658" y="1034155"/>
              <a:ext cx="858837" cy="858837"/>
            </a:xfrm>
            <a:prstGeom prst="rect">
              <a:avLst/>
            </a:prstGeom>
            <a:grpFill/>
          </p:spPr>
        </p:pic>
        <p:pic>
          <p:nvPicPr>
            <p:cNvPr id="10" name="Picture 9">
              <a:extLst>
                <a:ext uri="{FF2B5EF4-FFF2-40B4-BE49-F238E27FC236}">
                  <a16:creationId xmlns:a16="http://schemas.microsoft.com/office/drawing/2014/main" id="{CEE8237E-8CC5-1CD1-03E0-B3C1E48AE192}"/>
                </a:ext>
              </a:extLst>
            </p:cNvPr>
            <p:cNvPicPr>
              <a:picLocks noChangeAspect="1"/>
            </p:cNvPicPr>
            <p:nvPr/>
          </p:nvPicPr>
          <p:blipFill>
            <a:blip r:embed="rId11"/>
            <a:stretch>
              <a:fillRect/>
            </a:stretch>
          </p:blipFill>
          <p:spPr>
            <a:xfrm>
              <a:off x="8137293" y="674062"/>
              <a:ext cx="916520" cy="1188314"/>
            </a:xfrm>
            <a:prstGeom prst="rect">
              <a:avLst/>
            </a:prstGeom>
            <a:grpFill/>
          </p:spPr>
        </p:pic>
      </p:grpSp>
      <p:sp>
        <p:nvSpPr>
          <p:cNvPr id="14" name="Arrow: Bent-Up 13">
            <a:extLst>
              <a:ext uri="{FF2B5EF4-FFF2-40B4-BE49-F238E27FC236}">
                <a16:creationId xmlns:a16="http://schemas.microsoft.com/office/drawing/2014/main" id="{9AE9B4AC-7024-6CBD-8873-E1CE259E80A9}"/>
              </a:ext>
            </a:extLst>
          </p:cNvPr>
          <p:cNvSpPr/>
          <p:nvPr/>
        </p:nvSpPr>
        <p:spPr>
          <a:xfrm rot="10800000" flipH="1">
            <a:off x="5771410" y="1775801"/>
            <a:ext cx="621645" cy="358562"/>
          </a:xfrm>
          <a:prstGeom prst="bentUpArrow">
            <a:avLst>
              <a:gd name="adj1" fmla="val 25000"/>
              <a:gd name="adj2" fmla="val 25000"/>
              <a:gd name="adj3" fmla="val 42108"/>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Step1">
            <a:hlinkClick r:id="" action="ppaction://media"/>
            <a:extLst>
              <a:ext uri="{FF2B5EF4-FFF2-40B4-BE49-F238E27FC236}">
                <a16:creationId xmlns:a16="http://schemas.microsoft.com/office/drawing/2014/main" id="{F6C61077-DA76-775D-E08D-C74B2ED78606}"/>
              </a:ext>
            </a:extLst>
          </p:cNvPr>
          <p:cNvPicPr>
            <a:picLocks noChangeAspect="1"/>
          </p:cNvPicPr>
          <p:nvPr>
            <a:audioFile r:link="rId2"/>
            <p:extLst>
              <p:ext uri="{DAA4B4D4-6D71-4841-9C94-3DE7FCFB9230}">
                <p14:media xmlns:p14="http://schemas.microsoft.com/office/powerpoint/2010/main" r:embed="rId1"/>
              </p:ext>
            </p:extLst>
          </p:nvPr>
        </p:nvPicPr>
        <p:blipFill>
          <a:blip r:embed="rId12">
            <a:duotone>
              <a:prstClr val="black"/>
              <a:schemeClr val="tx2">
                <a:tint val="45000"/>
                <a:satMod val="400000"/>
              </a:schemeClr>
            </a:duotone>
          </a:blip>
          <a:stretch>
            <a:fillRect/>
          </a:stretch>
        </p:blipFill>
        <p:spPr>
          <a:xfrm>
            <a:off x="235404" y="4254499"/>
            <a:ext cx="244475" cy="244475"/>
          </a:xfrm>
          <a:prstGeom prst="rect">
            <a:avLst/>
          </a:prstGeom>
        </p:spPr>
      </p:pic>
    </p:spTree>
    <p:extLst>
      <p:ext uri="{BB962C8B-B14F-4D97-AF65-F5344CB8AC3E}">
        <p14:creationId xmlns:p14="http://schemas.microsoft.com/office/powerpoint/2010/main" val="138703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09"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C4EBD7-498A-4256-2392-B6A1125681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544B72-B2C4-B807-3A6E-8D979EC660F1}"/>
              </a:ext>
            </a:extLst>
          </p:cNvPr>
          <p:cNvSpPr>
            <a:spLocks noGrp="1"/>
          </p:cNvSpPr>
          <p:nvPr>
            <p:ph type="title"/>
          </p:nvPr>
        </p:nvSpPr>
        <p:spPr>
          <a:xfrm>
            <a:off x="373422" y="312581"/>
            <a:ext cx="8086436" cy="532103"/>
          </a:xfrm>
        </p:spPr>
        <p:txBody>
          <a:bodyPr>
            <a:noAutofit/>
          </a:bodyPr>
          <a:lstStyle/>
          <a:p>
            <a:r>
              <a:rPr lang="en-CA" sz="2600"/>
              <a:t>Damaged / Defective / Recalled (DDR): Special Handling</a:t>
            </a:r>
            <a:endParaRPr lang="en-CA" sz="2600" i="1"/>
          </a:p>
        </p:txBody>
      </p:sp>
      <p:sp>
        <p:nvSpPr>
          <p:cNvPr id="8" name="TextBox 7">
            <a:extLst>
              <a:ext uri="{FF2B5EF4-FFF2-40B4-BE49-F238E27FC236}">
                <a16:creationId xmlns:a16="http://schemas.microsoft.com/office/drawing/2014/main" id="{D6825F5B-3B09-333F-BBB6-DD718DBEB9CC}"/>
              </a:ext>
            </a:extLst>
          </p:cNvPr>
          <p:cNvSpPr txBox="1"/>
          <p:nvPr/>
        </p:nvSpPr>
        <p:spPr>
          <a:xfrm>
            <a:off x="811849" y="1215528"/>
            <a:ext cx="4920736" cy="1711238"/>
          </a:xfrm>
          <a:prstGeom prst="rect">
            <a:avLst/>
          </a:prstGeom>
          <a:ln>
            <a:solidFill>
              <a:schemeClr val="bg1">
                <a:alpha val="0"/>
              </a:schemeClr>
            </a:solidFill>
          </a:ln>
        </p:spPr>
        <p:txBody>
          <a:bodyPr wrap="square" rtlCol="0" anchor="t">
            <a:spAutoFit/>
          </a:bodyPr>
          <a:lstStyle/>
          <a:p>
            <a:r>
              <a:rPr lang="en-US" sz="1400" b="1">
                <a:latin typeface="+mj-lt"/>
              </a:rPr>
              <a:t>Safely Store</a:t>
            </a:r>
          </a:p>
          <a:p>
            <a:pPr marL="171450" lvl="0" indent="-171450">
              <a:lnSpc>
                <a:spcPct val="150000"/>
              </a:lnSpc>
              <a:spcBef>
                <a:spcPct val="20000"/>
              </a:spcBef>
              <a:buClr>
                <a:srgbClr val="AFCA0B"/>
              </a:buClr>
              <a:buFont typeface="Arial" panose="020B0604020202020204" pitchFamily="34" charset="0"/>
              <a:buChar char="•"/>
              <a:defRPr/>
            </a:pPr>
            <a:r>
              <a:rPr lang="en-US" sz="1200">
                <a:latin typeface="+mj-lt"/>
              </a:rPr>
              <a:t>Place DDR batteries in non-flammable material, such as sand or baking soda, while you arrange for safe drop-off. </a:t>
            </a:r>
          </a:p>
          <a:p>
            <a:pPr marL="171450" lvl="0" indent="-171450">
              <a:lnSpc>
                <a:spcPct val="150000"/>
              </a:lnSpc>
              <a:spcBef>
                <a:spcPct val="20000"/>
              </a:spcBef>
              <a:buClr>
                <a:srgbClr val="AFCA0B"/>
              </a:buClr>
              <a:buFont typeface="Arial" panose="020B0604020202020204" pitchFamily="34" charset="0"/>
              <a:buChar char="•"/>
              <a:defRPr/>
            </a:pPr>
            <a:r>
              <a:rPr lang="en-US" sz="1200">
                <a:solidFill>
                  <a:srgbClr val="323436"/>
                </a:solidFill>
                <a:latin typeface="+mj-lt"/>
                <a:cs typeface="Arial"/>
              </a:rPr>
              <a:t>Place DDR batteries in a metal container that is lined.</a:t>
            </a:r>
          </a:p>
          <a:p>
            <a:pPr marL="171450" lvl="0" indent="-171450">
              <a:lnSpc>
                <a:spcPct val="150000"/>
              </a:lnSpc>
              <a:spcBef>
                <a:spcPct val="20000"/>
              </a:spcBef>
              <a:buClr>
                <a:srgbClr val="AFCA0B"/>
              </a:buClr>
              <a:buFont typeface="Arial" panose="020B0604020202020204" pitchFamily="34" charset="0"/>
              <a:buChar char="•"/>
              <a:defRPr/>
            </a:pPr>
            <a:r>
              <a:rPr lang="en-US" sz="1200">
                <a:latin typeface="+mj-lt"/>
              </a:rPr>
              <a:t>Store the container away from heat, sparks, and flammable items. </a:t>
            </a:r>
          </a:p>
          <a:p>
            <a:endParaRPr lang="en-US" sz="1200" i="1">
              <a:solidFill>
                <a:srgbClr val="C00000"/>
              </a:solidFill>
              <a:latin typeface="+mj-lt"/>
            </a:endParaRPr>
          </a:p>
        </p:txBody>
      </p:sp>
      <p:pic>
        <p:nvPicPr>
          <p:cNvPr id="13" name="Graphic 12" descr="Badge with solid fill">
            <a:extLst>
              <a:ext uri="{FF2B5EF4-FFF2-40B4-BE49-F238E27FC236}">
                <a16:creationId xmlns:a16="http://schemas.microsoft.com/office/drawing/2014/main" id="{AC4FD995-65D7-063F-791D-24E58A360F8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8999" y="1172974"/>
            <a:ext cx="392886" cy="392886"/>
          </a:xfrm>
          <a:prstGeom prst="rect">
            <a:avLst/>
          </a:prstGeom>
        </p:spPr>
      </p:pic>
      <p:pic>
        <p:nvPicPr>
          <p:cNvPr id="17" name="Picture 16">
            <a:extLst>
              <a:ext uri="{FF2B5EF4-FFF2-40B4-BE49-F238E27FC236}">
                <a16:creationId xmlns:a16="http://schemas.microsoft.com/office/drawing/2014/main" id="{77CE251E-96E4-289F-D3E7-A559603A2632}"/>
              </a:ext>
            </a:extLst>
          </p:cNvPr>
          <p:cNvPicPr>
            <a:picLocks noChangeAspect="1"/>
          </p:cNvPicPr>
          <p:nvPr/>
        </p:nvPicPr>
        <p:blipFill>
          <a:blip r:embed="rId7"/>
          <a:srcRect l="9356" t="5190" r="4208"/>
          <a:stretch>
            <a:fillRect/>
          </a:stretch>
        </p:blipFill>
        <p:spPr>
          <a:xfrm>
            <a:off x="6068350" y="1102494"/>
            <a:ext cx="2391508" cy="3429565"/>
          </a:xfrm>
          <a:prstGeom prst="rect">
            <a:avLst/>
          </a:prstGeom>
        </p:spPr>
      </p:pic>
      <p:sp>
        <p:nvSpPr>
          <p:cNvPr id="18" name="Rectangle 17">
            <a:extLst>
              <a:ext uri="{FF2B5EF4-FFF2-40B4-BE49-F238E27FC236}">
                <a16:creationId xmlns:a16="http://schemas.microsoft.com/office/drawing/2014/main" id="{0F426D46-7EC5-E35A-E349-4C1FB8E68342}"/>
              </a:ext>
            </a:extLst>
          </p:cNvPr>
          <p:cNvSpPr/>
          <p:nvPr/>
        </p:nvSpPr>
        <p:spPr>
          <a:xfrm>
            <a:off x="944577" y="2822714"/>
            <a:ext cx="4253588" cy="1105258"/>
          </a:xfrm>
          <a:prstGeom prst="rect">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19" name="Content Placeholder 3">
            <a:extLst>
              <a:ext uri="{FF2B5EF4-FFF2-40B4-BE49-F238E27FC236}">
                <a16:creationId xmlns:a16="http://schemas.microsoft.com/office/drawing/2014/main" id="{1F2411D7-3BC6-2DF1-05E4-1A9971A36D99}"/>
              </a:ext>
            </a:extLst>
          </p:cNvPr>
          <p:cNvSpPr txBox="1">
            <a:spLocks/>
          </p:cNvSpPr>
          <p:nvPr/>
        </p:nvSpPr>
        <p:spPr>
          <a:xfrm>
            <a:off x="1236402" y="2911476"/>
            <a:ext cx="3937248" cy="927041"/>
          </a:xfrm>
          <a:prstGeom prst="rect">
            <a:avLst/>
          </a:prstGeom>
        </p:spPr>
        <p:txBody>
          <a:bodyPr vert="horz" lIns="91440" tIns="45720" rIns="91440" bIns="45720" rtlCol="0">
            <a:normAutofit/>
          </a:bodyPr>
          <a:lstStyle>
            <a:lvl1pPr marL="0" indent="0" algn="l" defTabSz="457200" rtl="0" eaLnBrk="1" latinLnBrk="0" hangingPunct="1">
              <a:lnSpc>
                <a:spcPct val="150000"/>
              </a:lnSpc>
              <a:spcBef>
                <a:spcPct val="20000"/>
              </a:spcBef>
              <a:buClr>
                <a:srgbClr val="AFCA0B"/>
              </a:buClr>
              <a:buFont typeface="Wingdings" pitchFamily="2" charset="2"/>
              <a:buNone/>
              <a:defRPr sz="1000" b="0" i="0" kern="1200">
                <a:solidFill>
                  <a:schemeClr val="tx1"/>
                </a:solidFill>
                <a:latin typeface="Arial"/>
                <a:ea typeface="+mn-ea"/>
                <a:cs typeface="Arial"/>
              </a:defRPr>
            </a:lvl1pPr>
            <a:lvl2pPr marL="742950" indent="-285750" algn="l" defTabSz="457200" rtl="0" eaLnBrk="1" latinLnBrk="0" hangingPunct="1">
              <a:lnSpc>
                <a:spcPct val="150000"/>
              </a:lnSpc>
              <a:spcBef>
                <a:spcPct val="20000"/>
              </a:spcBef>
              <a:buClr>
                <a:srgbClr val="AFCA0B"/>
              </a:buClr>
              <a:buSzPct val="100000"/>
              <a:buFont typeface="Wingdings" pitchFamily="2" charset="2"/>
              <a:buChar char="§"/>
              <a:defRPr sz="1000" b="0" i="0" kern="1200">
                <a:solidFill>
                  <a:schemeClr val="tx1"/>
                </a:solidFill>
                <a:latin typeface="Arial"/>
                <a:ea typeface="+mn-ea"/>
                <a:cs typeface="Arial"/>
              </a:defRPr>
            </a:lvl2pPr>
            <a:lvl3pPr marL="1143000" indent="-228600" algn="l" defTabSz="457200" rtl="0" eaLnBrk="1" latinLnBrk="0" hangingPunct="1">
              <a:lnSpc>
                <a:spcPct val="150000"/>
              </a:lnSpc>
              <a:spcBef>
                <a:spcPct val="20000"/>
              </a:spcBef>
              <a:buClr>
                <a:srgbClr val="AFCA0B"/>
              </a:buClr>
              <a:buSzPct val="100000"/>
              <a:buFont typeface="Wingdings" pitchFamily="2" charset="2"/>
              <a:buChar char="§"/>
              <a:defRPr sz="1000" b="0" i="0" kern="1200">
                <a:solidFill>
                  <a:schemeClr val="tx1"/>
                </a:solidFill>
                <a:latin typeface="Arial"/>
                <a:ea typeface="+mn-ea"/>
                <a:cs typeface="Arial"/>
              </a:defRPr>
            </a:lvl3pPr>
            <a:lvl4pPr marL="1600200" indent="-228600" algn="l" defTabSz="457200" rtl="0" eaLnBrk="1" latinLnBrk="0" hangingPunct="1">
              <a:lnSpc>
                <a:spcPct val="150000"/>
              </a:lnSpc>
              <a:spcBef>
                <a:spcPct val="20000"/>
              </a:spcBef>
              <a:buClr>
                <a:srgbClr val="AFCA0B"/>
              </a:buClr>
              <a:buSzPct val="100000"/>
              <a:buFont typeface="Wingdings" pitchFamily="2" charset="2"/>
              <a:buChar char="§"/>
              <a:defRPr sz="1000" b="0" i="0" kern="1200">
                <a:solidFill>
                  <a:schemeClr val="tx1"/>
                </a:solidFill>
                <a:latin typeface="Arial"/>
                <a:ea typeface="+mn-ea"/>
                <a:cs typeface="Arial"/>
              </a:defRPr>
            </a:lvl4pPr>
            <a:lvl5pPr marL="2057400" indent="-228600" algn="l" defTabSz="457200" rtl="0" eaLnBrk="1" latinLnBrk="0" hangingPunct="1">
              <a:lnSpc>
                <a:spcPct val="150000"/>
              </a:lnSpc>
              <a:spcBef>
                <a:spcPct val="20000"/>
              </a:spcBef>
              <a:buClr>
                <a:srgbClr val="AFCA0B"/>
              </a:buClr>
              <a:buSzPct val="100000"/>
              <a:buFont typeface="Wingdings" pitchFamily="2" charset="2"/>
              <a:buChar char="§"/>
              <a:defRPr sz="10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200" b="1" i="1">
                <a:solidFill>
                  <a:srgbClr val="C00000"/>
                </a:solidFill>
                <a:latin typeface="+mj-lt"/>
              </a:rPr>
              <a:t>DO NOT place batteries in the garbage, </a:t>
            </a:r>
            <a:br>
              <a:rPr lang="en-US" sz="1200" b="1" i="1">
                <a:solidFill>
                  <a:srgbClr val="C00000"/>
                </a:solidFill>
                <a:latin typeface="+mj-lt"/>
              </a:rPr>
            </a:br>
            <a:r>
              <a:rPr lang="en-US" sz="1200" b="1" i="1">
                <a:solidFill>
                  <a:srgbClr val="C00000"/>
                </a:solidFill>
                <a:latin typeface="+mj-lt"/>
              </a:rPr>
              <a:t>blue bin, or ANY Recycle Your Batteries, Canada! collection container provided by Call2Recycle!</a:t>
            </a:r>
            <a:endParaRPr lang="en-US" sz="1200" b="1">
              <a:latin typeface="+mj-lt"/>
            </a:endParaRPr>
          </a:p>
        </p:txBody>
      </p:sp>
      <p:sp>
        <p:nvSpPr>
          <p:cNvPr id="21" name="Isosceles Triangle 20">
            <a:extLst>
              <a:ext uri="{FF2B5EF4-FFF2-40B4-BE49-F238E27FC236}">
                <a16:creationId xmlns:a16="http://schemas.microsoft.com/office/drawing/2014/main" id="{C194F972-598D-8CE4-F764-AF79D30E4683}"/>
              </a:ext>
            </a:extLst>
          </p:cNvPr>
          <p:cNvSpPr/>
          <p:nvPr/>
        </p:nvSpPr>
        <p:spPr>
          <a:xfrm>
            <a:off x="635111" y="3000929"/>
            <a:ext cx="576776" cy="478715"/>
          </a:xfrm>
          <a:prstGeom prst="triangl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pic>
        <p:nvPicPr>
          <p:cNvPr id="20" name="Graphic 19" descr="Warning with solid fill">
            <a:extLst>
              <a:ext uri="{FF2B5EF4-FFF2-40B4-BE49-F238E27FC236}">
                <a16:creationId xmlns:a16="http://schemas.microsoft.com/office/drawing/2014/main" id="{A3DEB11F-F885-8ED0-94D0-492E86B2866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84142" y="3000929"/>
            <a:ext cx="478715" cy="478715"/>
          </a:xfrm>
          <a:prstGeom prst="rect">
            <a:avLst/>
          </a:prstGeom>
        </p:spPr>
      </p:pic>
      <p:pic>
        <p:nvPicPr>
          <p:cNvPr id="3" name="Step 2">
            <a:hlinkClick r:id="" action="ppaction://media"/>
            <a:extLst>
              <a:ext uri="{FF2B5EF4-FFF2-40B4-BE49-F238E27FC236}">
                <a16:creationId xmlns:a16="http://schemas.microsoft.com/office/drawing/2014/main" id="{0C8DFBEC-5449-45EF-FDFC-1984989CD338}"/>
              </a:ext>
            </a:extLst>
          </p:cNvPr>
          <p:cNvPicPr>
            <a:picLocks noChangeAspect="1"/>
          </p:cNvPicPr>
          <p:nvPr>
            <a:audioFile r:link="rId2"/>
            <p:extLst>
              <p:ext uri="{DAA4B4D4-6D71-4841-9C94-3DE7FCFB9230}">
                <p14:media xmlns:p14="http://schemas.microsoft.com/office/powerpoint/2010/main" r:embed="rId1"/>
              </p:ext>
            </p:extLst>
          </p:nvPr>
        </p:nvPicPr>
        <p:blipFill>
          <a:blip r:embed="rId10">
            <a:duotone>
              <a:prstClr val="black"/>
              <a:schemeClr val="tx2">
                <a:tint val="45000"/>
                <a:satMod val="400000"/>
              </a:schemeClr>
            </a:duotone>
          </a:blip>
          <a:stretch>
            <a:fillRect/>
          </a:stretch>
        </p:blipFill>
        <p:spPr>
          <a:xfrm>
            <a:off x="194524" y="4409821"/>
            <a:ext cx="244475" cy="244475"/>
          </a:xfrm>
          <a:prstGeom prst="rect">
            <a:avLst/>
          </a:prstGeom>
        </p:spPr>
      </p:pic>
    </p:spTree>
    <p:extLst>
      <p:ext uri="{BB962C8B-B14F-4D97-AF65-F5344CB8AC3E}">
        <p14:creationId xmlns:p14="http://schemas.microsoft.com/office/powerpoint/2010/main" val="2638187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EE847E-4E76-85B7-F690-B7BD895BA4F1}"/>
            </a:ext>
          </a:extLst>
        </p:cNvPr>
        <p:cNvGrpSpPr/>
        <p:nvPr/>
      </p:nvGrpSpPr>
      <p:grpSpPr>
        <a:xfrm>
          <a:off x="0" y="0"/>
          <a:ext cx="0" cy="0"/>
          <a:chOff x="0" y="0"/>
          <a:chExt cx="0" cy="0"/>
        </a:xfrm>
      </p:grpSpPr>
      <p:pic>
        <p:nvPicPr>
          <p:cNvPr id="4" name="Graphic 3" descr="Badge 3 with solid fill">
            <a:extLst>
              <a:ext uri="{FF2B5EF4-FFF2-40B4-BE49-F238E27FC236}">
                <a16:creationId xmlns:a16="http://schemas.microsoft.com/office/drawing/2014/main" id="{95CD91FC-C4E0-2BB9-1003-851C9811191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5037" y="1215528"/>
            <a:ext cx="393192" cy="393192"/>
          </a:xfrm>
          <a:prstGeom prst="rect">
            <a:avLst/>
          </a:prstGeom>
        </p:spPr>
      </p:pic>
      <p:sp>
        <p:nvSpPr>
          <p:cNvPr id="27" name="TextBox 26">
            <a:extLst>
              <a:ext uri="{FF2B5EF4-FFF2-40B4-BE49-F238E27FC236}">
                <a16:creationId xmlns:a16="http://schemas.microsoft.com/office/drawing/2014/main" id="{36C9017D-B03A-4716-4D4B-7434389C71BB}"/>
              </a:ext>
            </a:extLst>
          </p:cNvPr>
          <p:cNvSpPr txBox="1"/>
          <p:nvPr/>
        </p:nvSpPr>
        <p:spPr>
          <a:xfrm>
            <a:off x="848229" y="1250718"/>
            <a:ext cx="7660659" cy="864532"/>
          </a:xfrm>
          <a:prstGeom prst="rect">
            <a:avLst/>
          </a:prstGeom>
          <a:ln>
            <a:solidFill>
              <a:schemeClr val="bg1">
                <a:alpha val="0"/>
              </a:schemeClr>
            </a:solidFill>
          </a:ln>
        </p:spPr>
        <p:txBody>
          <a:bodyPr wrap="square" rtlCol="0" anchor="t">
            <a:spAutoFit/>
          </a:bodyPr>
          <a:lstStyle/>
          <a:p>
            <a:r>
              <a:rPr lang="en-US" sz="1400" b="1"/>
              <a:t>Check for Recalls</a:t>
            </a:r>
          </a:p>
          <a:p>
            <a:pPr marL="171450" lvl="0" indent="-171450">
              <a:lnSpc>
                <a:spcPct val="150000"/>
              </a:lnSpc>
              <a:spcBef>
                <a:spcPct val="20000"/>
              </a:spcBef>
              <a:buClr>
                <a:srgbClr val="AFCA0B"/>
              </a:buClr>
              <a:buFont typeface="Arial" panose="020B0604020202020204" pitchFamily="34" charset="0"/>
              <a:buChar char="•"/>
              <a:defRPr/>
            </a:pPr>
            <a:r>
              <a:rPr lang="en-US" sz="1200"/>
              <a:t>Visit Health Canada’s </a:t>
            </a:r>
            <a:r>
              <a:rPr lang="en-US" sz="1200">
                <a:hlinkClick r:id="rId7"/>
              </a:rPr>
              <a:t>Consumer Product Safety </a:t>
            </a:r>
            <a:r>
              <a:rPr lang="en-US" sz="1200"/>
              <a:t>website or the manufacturer’s website to see if the battery is part of a recall.</a:t>
            </a:r>
            <a:endParaRPr lang="en-US" i="1">
              <a:solidFill>
                <a:srgbClr val="C00000"/>
              </a:solidFill>
            </a:endParaRPr>
          </a:p>
        </p:txBody>
      </p:sp>
      <p:sp>
        <p:nvSpPr>
          <p:cNvPr id="36" name="Rectangle 35">
            <a:extLst>
              <a:ext uri="{FF2B5EF4-FFF2-40B4-BE49-F238E27FC236}">
                <a16:creationId xmlns:a16="http://schemas.microsoft.com/office/drawing/2014/main" id="{A9013E19-CE14-64CD-B07C-03FC9F826D69}"/>
              </a:ext>
            </a:extLst>
          </p:cNvPr>
          <p:cNvSpPr/>
          <p:nvPr/>
        </p:nvSpPr>
        <p:spPr>
          <a:xfrm>
            <a:off x="725915" y="2700406"/>
            <a:ext cx="3657599" cy="1090230"/>
          </a:xfrm>
          <a:prstGeom prst="rect">
            <a:avLst/>
          </a:prstGeom>
          <a:ln w="19050">
            <a:solidFill>
              <a:schemeClr val="accent6">
                <a:lumMod val="5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8" name="Rectangle 37">
            <a:extLst>
              <a:ext uri="{FF2B5EF4-FFF2-40B4-BE49-F238E27FC236}">
                <a16:creationId xmlns:a16="http://schemas.microsoft.com/office/drawing/2014/main" id="{A7DF653C-6BC8-E1AB-7072-76C5E41F3AB6}"/>
              </a:ext>
            </a:extLst>
          </p:cNvPr>
          <p:cNvSpPr/>
          <p:nvPr/>
        </p:nvSpPr>
        <p:spPr>
          <a:xfrm>
            <a:off x="725914" y="2700406"/>
            <a:ext cx="3657600" cy="372604"/>
          </a:xfrm>
          <a:prstGeom prst="rect">
            <a:avLst/>
          </a:prstGeom>
          <a:solidFill>
            <a:schemeClr val="accent6">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indent="914400"/>
            <a:r>
              <a:rPr lang="en-US"/>
              <a:t>YES</a:t>
            </a:r>
          </a:p>
        </p:txBody>
      </p:sp>
      <p:sp>
        <p:nvSpPr>
          <p:cNvPr id="39" name="TextBox 38">
            <a:extLst>
              <a:ext uri="{FF2B5EF4-FFF2-40B4-BE49-F238E27FC236}">
                <a16:creationId xmlns:a16="http://schemas.microsoft.com/office/drawing/2014/main" id="{0E8AE374-C87F-60C4-13F0-97D330A8795D}"/>
              </a:ext>
            </a:extLst>
          </p:cNvPr>
          <p:cNvSpPr txBox="1"/>
          <p:nvPr/>
        </p:nvSpPr>
        <p:spPr>
          <a:xfrm>
            <a:off x="3273959" y="2059808"/>
            <a:ext cx="2585104" cy="584775"/>
          </a:xfrm>
          <a:prstGeom prst="rect">
            <a:avLst/>
          </a:prstGeom>
          <a:solidFill>
            <a:schemeClr val="bg1"/>
          </a:solidFill>
          <a:ln>
            <a:solidFill>
              <a:schemeClr val="bg1">
                <a:alpha val="0"/>
              </a:schemeClr>
            </a:solidFill>
          </a:ln>
        </p:spPr>
        <p:txBody>
          <a:bodyPr wrap="square">
            <a:spAutoFit/>
          </a:bodyPr>
          <a:lstStyle/>
          <a:p>
            <a:pPr algn="ctr">
              <a:buNone/>
            </a:pPr>
            <a:r>
              <a:rPr lang="en-US" sz="1600" b="1" i="0">
                <a:effectLst/>
              </a:rPr>
              <a:t>Is the battery part </a:t>
            </a:r>
            <a:br>
              <a:rPr lang="en-US" sz="1600" b="1" i="0">
                <a:effectLst/>
              </a:rPr>
            </a:br>
            <a:r>
              <a:rPr lang="en-US" sz="1600" b="1" i="0">
                <a:effectLst/>
              </a:rPr>
              <a:t>of a recall?</a:t>
            </a:r>
          </a:p>
        </p:txBody>
      </p:sp>
      <p:sp>
        <p:nvSpPr>
          <p:cNvPr id="50" name="Arrow: Bent-Up 49">
            <a:extLst>
              <a:ext uri="{FF2B5EF4-FFF2-40B4-BE49-F238E27FC236}">
                <a16:creationId xmlns:a16="http://schemas.microsoft.com/office/drawing/2014/main" id="{1612B17F-3CAD-4D9E-DC21-276BE719656F}"/>
              </a:ext>
            </a:extLst>
          </p:cNvPr>
          <p:cNvSpPr/>
          <p:nvPr/>
        </p:nvSpPr>
        <p:spPr>
          <a:xfrm rot="10800000">
            <a:off x="2172718" y="2177993"/>
            <a:ext cx="1397676" cy="494502"/>
          </a:xfrm>
          <a:prstGeom prst="bentUpArrow">
            <a:avLst>
              <a:gd name="adj1" fmla="val 25000"/>
              <a:gd name="adj2" fmla="val 25000"/>
              <a:gd name="adj3" fmla="val 42108"/>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3" name="Graphic 52" descr="Badge Tick1 with solid fill">
            <a:extLst>
              <a:ext uri="{FF2B5EF4-FFF2-40B4-BE49-F238E27FC236}">
                <a16:creationId xmlns:a16="http://schemas.microsoft.com/office/drawing/2014/main" id="{345D3EBD-5EF8-6CB2-F23F-A30B1EF1DB3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25482" y="2527101"/>
            <a:ext cx="701737" cy="701737"/>
          </a:xfrm>
          <a:prstGeom prst="rect">
            <a:avLst/>
          </a:prstGeom>
        </p:spPr>
      </p:pic>
      <p:sp>
        <p:nvSpPr>
          <p:cNvPr id="56" name="Rectangle 55">
            <a:extLst>
              <a:ext uri="{FF2B5EF4-FFF2-40B4-BE49-F238E27FC236}">
                <a16:creationId xmlns:a16="http://schemas.microsoft.com/office/drawing/2014/main" id="{A56A4AED-52E7-9ADC-28FB-FE206D21CB5F}"/>
              </a:ext>
            </a:extLst>
          </p:cNvPr>
          <p:cNvSpPr/>
          <p:nvPr/>
        </p:nvSpPr>
        <p:spPr>
          <a:xfrm>
            <a:off x="4832575" y="2700406"/>
            <a:ext cx="3657599" cy="1090230"/>
          </a:xfrm>
          <a:prstGeom prst="rect">
            <a:avLst/>
          </a:prstGeom>
          <a:solidFill>
            <a:schemeClr val="bg1"/>
          </a:solid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FE4B9A97-1D69-DFF0-5B98-BD50BA9C725F}"/>
              </a:ext>
            </a:extLst>
          </p:cNvPr>
          <p:cNvSpPr/>
          <p:nvPr/>
        </p:nvSpPr>
        <p:spPr>
          <a:xfrm>
            <a:off x="4832576" y="2700406"/>
            <a:ext cx="3676312" cy="372604"/>
          </a:xfrm>
          <a:prstGeom prst="rect">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indent="914400"/>
            <a:r>
              <a:rPr lang="en-US"/>
              <a:t>NO</a:t>
            </a:r>
          </a:p>
        </p:txBody>
      </p:sp>
      <p:pic>
        <p:nvPicPr>
          <p:cNvPr id="60" name="Graphic 59" descr="Badge Cross with solid fill">
            <a:extLst>
              <a:ext uri="{FF2B5EF4-FFF2-40B4-BE49-F238E27FC236}">
                <a16:creationId xmlns:a16="http://schemas.microsoft.com/office/drawing/2014/main" id="{E540BEC9-F46F-DFF3-124C-8FA93EAB3B4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954720" y="2545433"/>
            <a:ext cx="683405" cy="683405"/>
          </a:xfrm>
          <a:prstGeom prst="rect">
            <a:avLst/>
          </a:prstGeom>
        </p:spPr>
      </p:pic>
      <p:sp>
        <p:nvSpPr>
          <p:cNvPr id="63" name="TextBox 62">
            <a:extLst>
              <a:ext uri="{FF2B5EF4-FFF2-40B4-BE49-F238E27FC236}">
                <a16:creationId xmlns:a16="http://schemas.microsoft.com/office/drawing/2014/main" id="{E73D82CB-8CD7-2838-D5D0-17FDA5B5EC5D}"/>
              </a:ext>
            </a:extLst>
          </p:cNvPr>
          <p:cNvSpPr txBox="1"/>
          <p:nvPr/>
        </p:nvSpPr>
        <p:spPr>
          <a:xfrm>
            <a:off x="725915" y="3284661"/>
            <a:ext cx="3548081" cy="375552"/>
          </a:xfrm>
          <a:prstGeom prst="rect">
            <a:avLst/>
          </a:prstGeom>
          <a:noFill/>
          <a:ln>
            <a:solidFill>
              <a:schemeClr val="bg1">
                <a:alpha val="0"/>
              </a:schemeClr>
            </a:solidFill>
          </a:ln>
        </p:spPr>
        <p:txBody>
          <a:bodyPr wrap="square">
            <a:spAutoFit/>
          </a:bodyPr>
          <a:lstStyle/>
          <a:p>
            <a:pPr marL="171450" lvl="0" indent="-171450">
              <a:lnSpc>
                <a:spcPct val="150000"/>
              </a:lnSpc>
              <a:spcBef>
                <a:spcPct val="20000"/>
              </a:spcBef>
              <a:buClr>
                <a:srgbClr val="AFCA0B"/>
              </a:buClr>
              <a:buFont typeface="Arial" panose="020B0604020202020204" pitchFamily="34" charset="0"/>
              <a:buChar char="•"/>
              <a:defRPr/>
            </a:pPr>
            <a:r>
              <a:rPr lang="en-US" sz="1400"/>
              <a:t>Follow the recall instructions provided. </a:t>
            </a:r>
            <a:endParaRPr lang="en-US" sz="1400">
              <a:solidFill>
                <a:srgbClr val="323436"/>
              </a:solidFill>
              <a:latin typeface="Arial"/>
              <a:cs typeface="Arial"/>
            </a:endParaRPr>
          </a:p>
        </p:txBody>
      </p:sp>
      <p:sp>
        <p:nvSpPr>
          <p:cNvPr id="64" name="TextBox 63">
            <a:extLst>
              <a:ext uri="{FF2B5EF4-FFF2-40B4-BE49-F238E27FC236}">
                <a16:creationId xmlns:a16="http://schemas.microsoft.com/office/drawing/2014/main" id="{C074F05F-AB1F-CB40-F4E9-4B17C54AB9B1}"/>
              </a:ext>
            </a:extLst>
          </p:cNvPr>
          <p:cNvSpPr txBox="1"/>
          <p:nvPr/>
        </p:nvSpPr>
        <p:spPr>
          <a:xfrm>
            <a:off x="4896691" y="3284661"/>
            <a:ext cx="3548081" cy="375552"/>
          </a:xfrm>
          <a:prstGeom prst="rect">
            <a:avLst/>
          </a:prstGeom>
          <a:noFill/>
          <a:ln>
            <a:solidFill>
              <a:schemeClr val="bg1">
                <a:alpha val="0"/>
              </a:schemeClr>
            </a:solidFill>
          </a:ln>
        </p:spPr>
        <p:txBody>
          <a:bodyPr wrap="square">
            <a:spAutoFit/>
          </a:bodyPr>
          <a:lstStyle/>
          <a:p>
            <a:pPr marL="171450" lvl="0" indent="-171450">
              <a:lnSpc>
                <a:spcPct val="150000"/>
              </a:lnSpc>
              <a:spcBef>
                <a:spcPct val="20000"/>
              </a:spcBef>
              <a:buClr>
                <a:srgbClr val="AFCA0B"/>
              </a:buClr>
              <a:buFont typeface="Arial" panose="020B0604020202020204" pitchFamily="34" charset="0"/>
              <a:buChar char="•"/>
              <a:defRPr/>
            </a:pPr>
            <a:r>
              <a:rPr lang="en-US" sz="1400">
                <a:solidFill>
                  <a:srgbClr val="323436"/>
                </a:solidFill>
                <a:latin typeface="Arial"/>
                <a:cs typeface="Arial"/>
              </a:rPr>
              <a:t>Proceed to DDR Step 4.</a:t>
            </a:r>
          </a:p>
        </p:txBody>
      </p:sp>
      <p:sp>
        <p:nvSpPr>
          <p:cNvPr id="69" name="Arrow: Bent-Up 68">
            <a:extLst>
              <a:ext uri="{FF2B5EF4-FFF2-40B4-BE49-F238E27FC236}">
                <a16:creationId xmlns:a16="http://schemas.microsoft.com/office/drawing/2014/main" id="{34252576-3D14-03BD-E30E-A451A2801A1D}"/>
              </a:ext>
            </a:extLst>
          </p:cNvPr>
          <p:cNvSpPr/>
          <p:nvPr/>
        </p:nvSpPr>
        <p:spPr>
          <a:xfrm rot="10800000" flipH="1">
            <a:off x="5562628" y="2178267"/>
            <a:ext cx="1364129" cy="494502"/>
          </a:xfrm>
          <a:prstGeom prst="bentUpArrow">
            <a:avLst>
              <a:gd name="adj1" fmla="val 25000"/>
              <a:gd name="adj2" fmla="val 25000"/>
              <a:gd name="adj3" fmla="val 42108"/>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C7AF1AEE-94C4-57B8-FBC1-11FA9B4381DA}"/>
              </a:ext>
            </a:extLst>
          </p:cNvPr>
          <p:cNvSpPr>
            <a:spLocks noGrp="1"/>
          </p:cNvSpPr>
          <p:nvPr>
            <p:ph type="title"/>
          </p:nvPr>
        </p:nvSpPr>
        <p:spPr>
          <a:xfrm>
            <a:off x="403449" y="294831"/>
            <a:ext cx="8086725" cy="531813"/>
          </a:xfrm>
        </p:spPr>
        <p:txBody>
          <a:bodyPr>
            <a:noAutofit/>
          </a:bodyPr>
          <a:lstStyle/>
          <a:p>
            <a:r>
              <a:rPr lang="en-CA" sz="2600"/>
              <a:t>Damaged / Defective / Recalled (DDR): Special Handling</a:t>
            </a:r>
            <a:endParaRPr lang="en-CA" sz="2600" i="1"/>
          </a:p>
        </p:txBody>
      </p:sp>
      <p:sp>
        <p:nvSpPr>
          <p:cNvPr id="10" name="Rectangle 9">
            <a:extLst>
              <a:ext uri="{FF2B5EF4-FFF2-40B4-BE49-F238E27FC236}">
                <a16:creationId xmlns:a16="http://schemas.microsoft.com/office/drawing/2014/main" id="{505024CE-A795-7682-4F0A-48C7E9150A09}"/>
              </a:ext>
            </a:extLst>
          </p:cNvPr>
          <p:cNvSpPr/>
          <p:nvPr/>
        </p:nvSpPr>
        <p:spPr>
          <a:xfrm>
            <a:off x="1389831" y="4147219"/>
            <a:ext cx="6447835" cy="308264"/>
          </a:xfrm>
          <a:prstGeom prst="rect">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Content Placeholder 3">
            <a:extLst>
              <a:ext uri="{FF2B5EF4-FFF2-40B4-BE49-F238E27FC236}">
                <a16:creationId xmlns:a16="http://schemas.microsoft.com/office/drawing/2014/main" id="{0071DB53-AC92-E3C4-1EC3-5EDA6E518ADF}"/>
              </a:ext>
            </a:extLst>
          </p:cNvPr>
          <p:cNvSpPr txBox="1">
            <a:spLocks/>
          </p:cNvSpPr>
          <p:nvPr/>
        </p:nvSpPr>
        <p:spPr>
          <a:xfrm>
            <a:off x="1527219" y="4147219"/>
            <a:ext cx="6246331" cy="261345"/>
          </a:xfrm>
          <a:prstGeom prst="rect">
            <a:avLst/>
          </a:prstGeom>
        </p:spPr>
        <p:txBody>
          <a:bodyPr vert="horz" lIns="91440" tIns="45720" rIns="91440" bIns="45720" rtlCol="0" anchor="ctr">
            <a:noAutofit/>
          </a:bodyPr>
          <a:lstStyle>
            <a:lvl1pPr marL="0" indent="0" algn="l" defTabSz="457200" rtl="0" eaLnBrk="1" latinLnBrk="0" hangingPunct="1">
              <a:lnSpc>
                <a:spcPct val="150000"/>
              </a:lnSpc>
              <a:spcBef>
                <a:spcPct val="20000"/>
              </a:spcBef>
              <a:buClr>
                <a:srgbClr val="AFCA0B"/>
              </a:buClr>
              <a:buFont typeface="Wingdings" pitchFamily="2" charset="2"/>
              <a:buNone/>
              <a:defRPr sz="1000" b="0" i="0" kern="1200">
                <a:solidFill>
                  <a:schemeClr val="tx1"/>
                </a:solidFill>
                <a:latin typeface="Arial"/>
                <a:ea typeface="+mn-ea"/>
                <a:cs typeface="Arial"/>
              </a:defRPr>
            </a:lvl1pPr>
            <a:lvl2pPr marL="742950" indent="-285750" algn="l" defTabSz="457200" rtl="0" eaLnBrk="1" latinLnBrk="0" hangingPunct="1">
              <a:lnSpc>
                <a:spcPct val="150000"/>
              </a:lnSpc>
              <a:spcBef>
                <a:spcPct val="20000"/>
              </a:spcBef>
              <a:buClr>
                <a:srgbClr val="AFCA0B"/>
              </a:buClr>
              <a:buSzPct val="100000"/>
              <a:buFont typeface="Wingdings" pitchFamily="2" charset="2"/>
              <a:buChar char="§"/>
              <a:defRPr sz="1000" b="0" i="0" kern="1200">
                <a:solidFill>
                  <a:schemeClr val="tx1"/>
                </a:solidFill>
                <a:latin typeface="Arial"/>
                <a:ea typeface="+mn-ea"/>
                <a:cs typeface="Arial"/>
              </a:defRPr>
            </a:lvl2pPr>
            <a:lvl3pPr marL="1143000" indent="-228600" algn="l" defTabSz="457200" rtl="0" eaLnBrk="1" latinLnBrk="0" hangingPunct="1">
              <a:lnSpc>
                <a:spcPct val="150000"/>
              </a:lnSpc>
              <a:spcBef>
                <a:spcPct val="20000"/>
              </a:spcBef>
              <a:buClr>
                <a:srgbClr val="AFCA0B"/>
              </a:buClr>
              <a:buSzPct val="100000"/>
              <a:buFont typeface="Wingdings" pitchFamily="2" charset="2"/>
              <a:buChar char="§"/>
              <a:defRPr sz="1000" b="0" i="0" kern="1200">
                <a:solidFill>
                  <a:schemeClr val="tx1"/>
                </a:solidFill>
                <a:latin typeface="Arial"/>
                <a:ea typeface="+mn-ea"/>
                <a:cs typeface="Arial"/>
              </a:defRPr>
            </a:lvl3pPr>
            <a:lvl4pPr marL="1600200" indent="-228600" algn="l" defTabSz="457200" rtl="0" eaLnBrk="1" latinLnBrk="0" hangingPunct="1">
              <a:lnSpc>
                <a:spcPct val="150000"/>
              </a:lnSpc>
              <a:spcBef>
                <a:spcPct val="20000"/>
              </a:spcBef>
              <a:buClr>
                <a:srgbClr val="AFCA0B"/>
              </a:buClr>
              <a:buSzPct val="100000"/>
              <a:buFont typeface="Wingdings" pitchFamily="2" charset="2"/>
              <a:buChar char="§"/>
              <a:defRPr sz="1000" b="0" i="0" kern="1200">
                <a:solidFill>
                  <a:schemeClr val="tx1"/>
                </a:solidFill>
                <a:latin typeface="Arial"/>
                <a:ea typeface="+mn-ea"/>
                <a:cs typeface="Arial"/>
              </a:defRPr>
            </a:lvl4pPr>
            <a:lvl5pPr marL="2057400" indent="-228600" algn="l" defTabSz="457200" rtl="0" eaLnBrk="1" latinLnBrk="0" hangingPunct="1">
              <a:lnSpc>
                <a:spcPct val="150000"/>
              </a:lnSpc>
              <a:spcBef>
                <a:spcPct val="20000"/>
              </a:spcBef>
              <a:buClr>
                <a:srgbClr val="AFCA0B"/>
              </a:buClr>
              <a:buSzPct val="100000"/>
              <a:buFont typeface="Wingdings" pitchFamily="2" charset="2"/>
              <a:buChar char="§"/>
              <a:defRPr sz="10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i="1">
                <a:solidFill>
                  <a:srgbClr val="C00000"/>
                </a:solidFill>
              </a:rPr>
              <a:t>DO NOT place batteries in the garbage, blue bin, or ANY Call2Recycle collection container!</a:t>
            </a:r>
            <a:endParaRPr lang="en-US" b="1"/>
          </a:p>
        </p:txBody>
      </p:sp>
      <p:sp>
        <p:nvSpPr>
          <p:cNvPr id="12" name="Isosceles Triangle 11">
            <a:extLst>
              <a:ext uri="{FF2B5EF4-FFF2-40B4-BE49-F238E27FC236}">
                <a16:creationId xmlns:a16="http://schemas.microsoft.com/office/drawing/2014/main" id="{C252D1E1-59E9-10DD-2EE5-0BD35A989BB8}"/>
              </a:ext>
            </a:extLst>
          </p:cNvPr>
          <p:cNvSpPr/>
          <p:nvPr/>
        </p:nvSpPr>
        <p:spPr>
          <a:xfrm>
            <a:off x="1275887" y="4197190"/>
            <a:ext cx="227890" cy="208321"/>
          </a:xfrm>
          <a:prstGeom prst="triangl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Graphic 12" descr="Warning with solid fill">
            <a:extLst>
              <a:ext uri="{FF2B5EF4-FFF2-40B4-BE49-F238E27FC236}">
                <a16:creationId xmlns:a16="http://schemas.microsoft.com/office/drawing/2014/main" id="{C849694F-7FA7-D774-7949-4F8B0094C3C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285672" y="4197190"/>
            <a:ext cx="208320" cy="208320"/>
          </a:xfrm>
          <a:prstGeom prst="rect">
            <a:avLst/>
          </a:prstGeom>
        </p:spPr>
      </p:pic>
      <p:pic>
        <p:nvPicPr>
          <p:cNvPr id="3" name="Step 3">
            <a:hlinkClick r:id="" action="ppaction://media"/>
            <a:extLst>
              <a:ext uri="{FF2B5EF4-FFF2-40B4-BE49-F238E27FC236}">
                <a16:creationId xmlns:a16="http://schemas.microsoft.com/office/drawing/2014/main" id="{8EF77CED-D873-A96A-AD91-BC0E055B6E4E}"/>
              </a:ext>
            </a:extLst>
          </p:cNvPr>
          <p:cNvPicPr>
            <a:picLocks noChangeAspect="1"/>
          </p:cNvPicPr>
          <p:nvPr>
            <a:audioFile r:link="rId2"/>
            <p:extLst>
              <p:ext uri="{DAA4B4D4-6D71-4841-9C94-3DE7FCFB9230}">
                <p14:media xmlns:p14="http://schemas.microsoft.com/office/powerpoint/2010/main" r:embed="rId1"/>
              </p:ext>
            </p:extLst>
          </p:nvPr>
        </p:nvPicPr>
        <p:blipFill>
          <a:blip r:embed="rId14">
            <a:duotone>
              <a:prstClr val="black"/>
              <a:schemeClr val="tx2">
                <a:tint val="45000"/>
                <a:satMod val="400000"/>
              </a:schemeClr>
            </a:duotone>
          </a:blip>
          <a:stretch>
            <a:fillRect/>
          </a:stretch>
        </p:blipFill>
        <p:spPr>
          <a:xfrm>
            <a:off x="210562" y="4283272"/>
            <a:ext cx="244475" cy="244475"/>
          </a:xfrm>
          <a:prstGeom prst="rect">
            <a:avLst/>
          </a:prstGeom>
        </p:spPr>
      </p:pic>
    </p:spTree>
    <p:extLst>
      <p:ext uri="{BB962C8B-B14F-4D97-AF65-F5344CB8AC3E}">
        <p14:creationId xmlns:p14="http://schemas.microsoft.com/office/powerpoint/2010/main" val="583671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4E0F5D-DDEE-7ECE-AB86-3E75AC4847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53552C-BB90-936A-97A6-014FC3DEAB12}"/>
              </a:ext>
            </a:extLst>
          </p:cNvPr>
          <p:cNvSpPr>
            <a:spLocks noGrp="1"/>
          </p:cNvSpPr>
          <p:nvPr>
            <p:ph type="title"/>
          </p:nvPr>
        </p:nvSpPr>
        <p:spPr>
          <a:xfrm>
            <a:off x="422453" y="234851"/>
            <a:ext cx="8086436" cy="532103"/>
          </a:xfrm>
        </p:spPr>
        <p:txBody>
          <a:bodyPr>
            <a:noAutofit/>
          </a:bodyPr>
          <a:lstStyle/>
          <a:p>
            <a:r>
              <a:rPr lang="en-CA" sz="2600"/>
              <a:t>Damaged / Defective / Recalled (DDR): Special Handling</a:t>
            </a:r>
            <a:endParaRPr lang="en-CA" sz="2600" i="1"/>
          </a:p>
        </p:txBody>
      </p:sp>
      <p:sp>
        <p:nvSpPr>
          <p:cNvPr id="8" name="TextBox 7">
            <a:extLst>
              <a:ext uri="{FF2B5EF4-FFF2-40B4-BE49-F238E27FC236}">
                <a16:creationId xmlns:a16="http://schemas.microsoft.com/office/drawing/2014/main" id="{A113C676-F07F-073B-E445-F94623851CE6}"/>
              </a:ext>
            </a:extLst>
          </p:cNvPr>
          <p:cNvSpPr txBox="1"/>
          <p:nvPr/>
        </p:nvSpPr>
        <p:spPr>
          <a:xfrm>
            <a:off x="828396" y="1551941"/>
            <a:ext cx="7893151" cy="307777"/>
          </a:xfrm>
          <a:prstGeom prst="rect">
            <a:avLst/>
          </a:prstGeom>
          <a:ln>
            <a:solidFill>
              <a:schemeClr val="bg1">
                <a:alpha val="0"/>
              </a:schemeClr>
            </a:solidFill>
          </a:ln>
        </p:spPr>
        <p:txBody>
          <a:bodyPr wrap="square" rtlCol="0" anchor="t">
            <a:spAutoFit/>
          </a:bodyPr>
          <a:lstStyle/>
          <a:p>
            <a:r>
              <a:rPr lang="en-US" sz="1400" b="1"/>
              <a:t>Arrange Safe Drop Off</a:t>
            </a:r>
            <a:endParaRPr lang="en-US" sz="1400"/>
          </a:p>
        </p:txBody>
      </p:sp>
      <p:pic>
        <p:nvPicPr>
          <p:cNvPr id="15" name="Graphic 14" descr="Badge 4 with solid fill">
            <a:extLst>
              <a:ext uri="{FF2B5EF4-FFF2-40B4-BE49-F238E27FC236}">
                <a16:creationId xmlns:a16="http://schemas.microsoft.com/office/drawing/2014/main" id="{7A59B409-14C8-09F5-7E33-FD2201BADCD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1264" y="1533536"/>
            <a:ext cx="380360" cy="380360"/>
          </a:xfrm>
          <a:prstGeom prst="rect">
            <a:avLst/>
          </a:prstGeom>
        </p:spPr>
      </p:pic>
      <p:sp>
        <p:nvSpPr>
          <p:cNvPr id="21" name="Content Placeholder 20">
            <a:extLst>
              <a:ext uri="{FF2B5EF4-FFF2-40B4-BE49-F238E27FC236}">
                <a16:creationId xmlns:a16="http://schemas.microsoft.com/office/drawing/2014/main" id="{4B0F9CA4-D1AB-9650-7A95-61F64544AB48}"/>
              </a:ext>
            </a:extLst>
          </p:cNvPr>
          <p:cNvSpPr>
            <a:spLocks noGrp="1"/>
          </p:cNvSpPr>
          <p:nvPr>
            <p:ph idx="1"/>
          </p:nvPr>
        </p:nvSpPr>
        <p:spPr>
          <a:xfrm>
            <a:off x="577063" y="1878123"/>
            <a:ext cx="5833676" cy="2368605"/>
          </a:xfrm>
        </p:spPr>
        <p:txBody>
          <a:bodyPr>
            <a:noAutofit/>
          </a:bodyPr>
          <a:lstStyle/>
          <a:p>
            <a:pPr marL="171450" indent="-171450">
              <a:buFont typeface="Arial" panose="020B0604020202020204" pitchFamily="34" charset="0"/>
              <a:buChar char="•"/>
            </a:pPr>
            <a:r>
              <a:rPr lang="en-US" sz="1200" b="1" dirty="0"/>
              <a:t>Use the right kit: </a:t>
            </a:r>
            <a:r>
              <a:rPr lang="en-US" sz="1200" dirty="0"/>
              <a:t>Call2Recycle provides specially-protected and permitted DDR kits in multiple sizes.</a:t>
            </a:r>
          </a:p>
          <a:p>
            <a:pPr marL="171450" indent="-171450">
              <a:buFont typeface="Arial" panose="020B0604020202020204" pitchFamily="34" charset="0"/>
              <a:buChar char="•"/>
            </a:pPr>
            <a:r>
              <a:rPr lang="en-US" sz="1200" b="1" dirty="0"/>
              <a:t>Package safely: </a:t>
            </a:r>
            <a:r>
              <a:rPr lang="en-US" sz="1200" dirty="0"/>
              <a:t>Place DDR batteries into a Call2Recycle-provided DDR kit and follow the instructions for safe, compliant packaging and shipping to the recycler.  </a:t>
            </a:r>
          </a:p>
          <a:p>
            <a:pPr marL="171450" indent="-171450">
              <a:buFont typeface="Arial" panose="020B0604020202020204" pitchFamily="34" charset="0"/>
              <a:buChar char="•"/>
            </a:pPr>
            <a:endParaRPr lang="en-US" sz="1200" b="1" dirty="0"/>
          </a:p>
          <a:p>
            <a:pPr marL="171450" indent="-171450">
              <a:buFont typeface="Arial" panose="020B0604020202020204" pitchFamily="34" charset="0"/>
              <a:buChar char="•"/>
            </a:pPr>
            <a:r>
              <a:rPr lang="en-US" sz="1200" b="1" dirty="0"/>
              <a:t>Need a kit? </a:t>
            </a:r>
            <a:r>
              <a:rPr lang="en-US" sz="1200" dirty="0"/>
              <a:t>If you don’t have one, order a DDR kit through our </a:t>
            </a:r>
            <a:r>
              <a:rPr lang="en-US" sz="1200" dirty="0">
                <a:hlinkClick r:id="rId7"/>
              </a:rPr>
              <a:t>Order portal</a:t>
            </a:r>
            <a:r>
              <a:rPr lang="en-US" sz="1200" dirty="0"/>
              <a:t> or contact Call2Recycle Customer Service: </a:t>
            </a:r>
            <a:r>
              <a:rPr lang="en-US" sz="1200" dirty="0">
                <a:hlinkClick r:id="rId8"/>
              </a:rPr>
              <a:t>customerservice@call2recycle.ca</a:t>
            </a:r>
            <a:r>
              <a:rPr lang="en-US" sz="1200" dirty="0"/>
              <a:t> or by phone at 1.888.224.9764.</a:t>
            </a:r>
          </a:p>
        </p:txBody>
      </p:sp>
      <p:sp>
        <p:nvSpPr>
          <p:cNvPr id="7" name="TextBox 6">
            <a:extLst>
              <a:ext uri="{FF2B5EF4-FFF2-40B4-BE49-F238E27FC236}">
                <a16:creationId xmlns:a16="http://schemas.microsoft.com/office/drawing/2014/main" id="{4BCF6CEC-2F63-2D41-B39A-7F3C22447730}"/>
              </a:ext>
            </a:extLst>
          </p:cNvPr>
          <p:cNvSpPr txBox="1"/>
          <p:nvPr/>
        </p:nvSpPr>
        <p:spPr>
          <a:xfrm>
            <a:off x="422453" y="915044"/>
            <a:ext cx="7834340" cy="523220"/>
          </a:xfrm>
          <a:prstGeom prst="rect">
            <a:avLst/>
          </a:prstGeom>
          <a:noFill/>
          <a:ln>
            <a:solidFill>
              <a:schemeClr val="bg1">
                <a:alpha val="0"/>
              </a:schemeClr>
            </a:solidFill>
          </a:ln>
        </p:spPr>
        <p:txBody>
          <a:bodyPr wrap="square">
            <a:spAutoFit/>
          </a:bodyPr>
          <a:lstStyle/>
          <a:p>
            <a:pPr>
              <a:buClr>
                <a:srgbClr val="AFCA0B"/>
              </a:buClr>
            </a:pPr>
            <a:r>
              <a:rPr lang="en-US" sz="1400"/>
              <a:t>Damaged lithium metal or lithium-ion batteries </a:t>
            </a:r>
            <a:r>
              <a:rPr lang="en-US" sz="1400" b="1"/>
              <a:t>must</a:t>
            </a:r>
            <a:r>
              <a:rPr lang="en-US" sz="1400"/>
              <a:t> be placed in special DDR containers for shipping and disposal.</a:t>
            </a:r>
          </a:p>
        </p:txBody>
      </p:sp>
      <p:sp>
        <p:nvSpPr>
          <p:cNvPr id="10" name="Rectangle 9">
            <a:extLst>
              <a:ext uri="{FF2B5EF4-FFF2-40B4-BE49-F238E27FC236}">
                <a16:creationId xmlns:a16="http://schemas.microsoft.com/office/drawing/2014/main" id="{C7B6B680-9C19-FB14-C499-60E8547EAF84}"/>
              </a:ext>
            </a:extLst>
          </p:cNvPr>
          <p:cNvSpPr/>
          <p:nvPr/>
        </p:nvSpPr>
        <p:spPr>
          <a:xfrm>
            <a:off x="861624" y="4334759"/>
            <a:ext cx="7331716" cy="308264"/>
          </a:xfrm>
          <a:prstGeom prst="rect">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Content Placeholder 3">
            <a:extLst>
              <a:ext uri="{FF2B5EF4-FFF2-40B4-BE49-F238E27FC236}">
                <a16:creationId xmlns:a16="http://schemas.microsoft.com/office/drawing/2014/main" id="{1B3E1630-74A4-A917-214C-028E79FD3367}"/>
              </a:ext>
            </a:extLst>
          </p:cNvPr>
          <p:cNvSpPr txBox="1">
            <a:spLocks/>
          </p:cNvSpPr>
          <p:nvPr/>
        </p:nvSpPr>
        <p:spPr>
          <a:xfrm>
            <a:off x="985355" y="4330222"/>
            <a:ext cx="6981670" cy="261345"/>
          </a:xfrm>
          <a:prstGeom prst="rect">
            <a:avLst/>
          </a:prstGeom>
        </p:spPr>
        <p:txBody>
          <a:bodyPr vert="horz" lIns="91440" tIns="45720" rIns="91440" bIns="45720" rtlCol="0" anchor="ctr">
            <a:noAutofit/>
          </a:bodyPr>
          <a:lstStyle>
            <a:lvl1pPr marL="0" indent="0" algn="l" defTabSz="457200" rtl="0" eaLnBrk="1" latinLnBrk="0" hangingPunct="1">
              <a:lnSpc>
                <a:spcPct val="150000"/>
              </a:lnSpc>
              <a:spcBef>
                <a:spcPct val="20000"/>
              </a:spcBef>
              <a:buClr>
                <a:srgbClr val="AFCA0B"/>
              </a:buClr>
              <a:buFont typeface="Wingdings" pitchFamily="2" charset="2"/>
              <a:buNone/>
              <a:defRPr sz="1000" b="0" i="0" kern="1200">
                <a:solidFill>
                  <a:schemeClr val="tx1"/>
                </a:solidFill>
                <a:latin typeface="Arial"/>
                <a:ea typeface="+mn-ea"/>
                <a:cs typeface="Arial"/>
              </a:defRPr>
            </a:lvl1pPr>
            <a:lvl2pPr marL="742950" indent="-285750" algn="l" defTabSz="457200" rtl="0" eaLnBrk="1" latinLnBrk="0" hangingPunct="1">
              <a:lnSpc>
                <a:spcPct val="150000"/>
              </a:lnSpc>
              <a:spcBef>
                <a:spcPct val="20000"/>
              </a:spcBef>
              <a:buClr>
                <a:srgbClr val="AFCA0B"/>
              </a:buClr>
              <a:buSzPct val="100000"/>
              <a:buFont typeface="Wingdings" pitchFamily="2" charset="2"/>
              <a:buChar char="§"/>
              <a:defRPr sz="1000" b="0" i="0" kern="1200">
                <a:solidFill>
                  <a:schemeClr val="tx1"/>
                </a:solidFill>
                <a:latin typeface="Arial"/>
                <a:ea typeface="+mn-ea"/>
                <a:cs typeface="Arial"/>
              </a:defRPr>
            </a:lvl2pPr>
            <a:lvl3pPr marL="1143000" indent="-228600" algn="l" defTabSz="457200" rtl="0" eaLnBrk="1" latinLnBrk="0" hangingPunct="1">
              <a:lnSpc>
                <a:spcPct val="150000"/>
              </a:lnSpc>
              <a:spcBef>
                <a:spcPct val="20000"/>
              </a:spcBef>
              <a:buClr>
                <a:srgbClr val="AFCA0B"/>
              </a:buClr>
              <a:buSzPct val="100000"/>
              <a:buFont typeface="Wingdings" pitchFamily="2" charset="2"/>
              <a:buChar char="§"/>
              <a:defRPr sz="1000" b="0" i="0" kern="1200">
                <a:solidFill>
                  <a:schemeClr val="tx1"/>
                </a:solidFill>
                <a:latin typeface="Arial"/>
                <a:ea typeface="+mn-ea"/>
                <a:cs typeface="Arial"/>
              </a:defRPr>
            </a:lvl3pPr>
            <a:lvl4pPr marL="1600200" indent="-228600" algn="l" defTabSz="457200" rtl="0" eaLnBrk="1" latinLnBrk="0" hangingPunct="1">
              <a:lnSpc>
                <a:spcPct val="150000"/>
              </a:lnSpc>
              <a:spcBef>
                <a:spcPct val="20000"/>
              </a:spcBef>
              <a:buClr>
                <a:srgbClr val="AFCA0B"/>
              </a:buClr>
              <a:buSzPct val="100000"/>
              <a:buFont typeface="Wingdings" pitchFamily="2" charset="2"/>
              <a:buChar char="§"/>
              <a:defRPr sz="1000" b="0" i="0" kern="1200">
                <a:solidFill>
                  <a:schemeClr val="tx1"/>
                </a:solidFill>
                <a:latin typeface="Arial"/>
                <a:ea typeface="+mn-ea"/>
                <a:cs typeface="Arial"/>
              </a:defRPr>
            </a:lvl4pPr>
            <a:lvl5pPr marL="2057400" indent="-228600" algn="l" defTabSz="457200" rtl="0" eaLnBrk="1" latinLnBrk="0" hangingPunct="1">
              <a:lnSpc>
                <a:spcPct val="150000"/>
              </a:lnSpc>
              <a:spcBef>
                <a:spcPct val="20000"/>
              </a:spcBef>
              <a:buClr>
                <a:srgbClr val="AFCA0B"/>
              </a:buClr>
              <a:buSzPct val="100000"/>
              <a:buFont typeface="Wingdings" pitchFamily="2" charset="2"/>
              <a:buChar char="§"/>
              <a:defRPr sz="10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i="1">
                <a:solidFill>
                  <a:srgbClr val="C00000"/>
                </a:solidFill>
              </a:rPr>
              <a:t>DO NOT place batteries in the garbage, blue bin, or ANY Call2Recycle standard collection container!</a:t>
            </a:r>
            <a:endParaRPr lang="en-US" b="1"/>
          </a:p>
        </p:txBody>
      </p:sp>
      <p:sp>
        <p:nvSpPr>
          <p:cNvPr id="12" name="Isosceles Triangle 11">
            <a:extLst>
              <a:ext uri="{FF2B5EF4-FFF2-40B4-BE49-F238E27FC236}">
                <a16:creationId xmlns:a16="http://schemas.microsoft.com/office/drawing/2014/main" id="{02843603-D976-9A02-A97C-AE43A31EFC86}"/>
              </a:ext>
            </a:extLst>
          </p:cNvPr>
          <p:cNvSpPr/>
          <p:nvPr/>
        </p:nvSpPr>
        <p:spPr>
          <a:xfrm>
            <a:off x="747680" y="4226062"/>
            <a:ext cx="227890" cy="208321"/>
          </a:xfrm>
          <a:prstGeom prst="triangl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Graphic 13" descr="Warning with solid fill">
            <a:extLst>
              <a:ext uri="{FF2B5EF4-FFF2-40B4-BE49-F238E27FC236}">
                <a16:creationId xmlns:a16="http://schemas.microsoft.com/office/drawing/2014/main" id="{C17BBE15-9195-02DB-094D-38E300DF885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76247" y="4293594"/>
            <a:ext cx="208320" cy="208320"/>
          </a:xfrm>
          <a:prstGeom prst="rect">
            <a:avLst/>
          </a:prstGeom>
        </p:spPr>
      </p:pic>
      <p:pic>
        <p:nvPicPr>
          <p:cNvPr id="1026" name="Picture 2">
            <a:extLst>
              <a:ext uri="{FF2B5EF4-FFF2-40B4-BE49-F238E27FC236}">
                <a16:creationId xmlns:a16="http://schemas.microsoft.com/office/drawing/2014/main" id="{536DF803-82E7-4E88-0E2B-37B427384B67}"/>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05817" y="2256013"/>
            <a:ext cx="2133070" cy="213307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F744947-CD1F-D11D-F68E-2D9272E78A17}"/>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6977767" y="1277100"/>
            <a:ext cx="1861120" cy="1861120"/>
          </a:xfrm>
          <a:prstGeom prst="rect">
            <a:avLst/>
          </a:prstGeom>
        </p:spPr>
      </p:pic>
      <p:pic>
        <p:nvPicPr>
          <p:cNvPr id="13" name="Picture 12">
            <a:hlinkClick r:id="rId13"/>
            <a:extLst>
              <a:ext uri="{FF2B5EF4-FFF2-40B4-BE49-F238E27FC236}">
                <a16:creationId xmlns:a16="http://schemas.microsoft.com/office/drawing/2014/main" id="{C8162C88-12B9-F1A1-D6AD-40E0CB36CC97}"/>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9825" b="89825" l="3661" r="96821">
                        <a14:foregroundMark x1="9634" y1="54386" x2="9634" y2="54386"/>
                        <a14:foregroundMark x1="10019" y1="48772" x2="10019" y2="48772"/>
                        <a14:foregroundMark x1="6840" y1="42807" x2="6840" y2="42807"/>
                        <a14:foregroundMark x1="8863" y1="58947" x2="79672" y2="56140"/>
                        <a14:foregroundMark x1="7611" y1="48772" x2="47977" y2="57544"/>
                        <a14:foregroundMark x1="47977" y1="57544" x2="8863" y2="61053"/>
                        <a14:foregroundMark x1="8863" y1="61053" x2="56647" y2="69123"/>
                        <a14:foregroundMark x1="56647" y1="69123" x2="88439" y2="47368"/>
                        <a14:foregroundMark x1="93160" y1="57544" x2="30347" y2="67719"/>
                        <a14:foregroundMark x1="92004" y1="57544" x2="92004" y2="57544"/>
                        <a14:foregroundMark x1="91618" y1="38596" x2="89210" y2="73333"/>
                        <a14:foregroundMark x1="94027" y1="37193" x2="92775" y2="73333"/>
                        <a14:foregroundMark x1="96821" y1="54386" x2="95183" y2="69123"/>
                        <a14:foregroundMark x1="4046" y1="44211" x2="3661" y2="65965"/>
                      </a14:backgroundRemoval>
                    </a14:imgEffect>
                  </a14:imgLayer>
                </a14:imgProps>
              </a:ext>
            </a:extLst>
          </a:blip>
          <a:stretch>
            <a:fillRect/>
          </a:stretch>
        </p:blipFill>
        <p:spPr>
          <a:xfrm>
            <a:off x="3174999" y="3074508"/>
            <a:ext cx="1235158" cy="339133"/>
          </a:xfrm>
          <a:prstGeom prst="rect">
            <a:avLst/>
          </a:prstGeom>
        </p:spPr>
      </p:pic>
      <p:pic>
        <p:nvPicPr>
          <p:cNvPr id="6" name="Step 4 Updated">
            <a:hlinkClick r:id="" action="ppaction://media"/>
            <a:extLst>
              <a:ext uri="{FF2B5EF4-FFF2-40B4-BE49-F238E27FC236}">
                <a16:creationId xmlns:a16="http://schemas.microsoft.com/office/drawing/2014/main" id="{260D7E69-7089-2FC8-7434-93A049B55F7C}"/>
              </a:ext>
            </a:extLst>
          </p:cNvPr>
          <p:cNvPicPr>
            <a:picLocks noChangeAspect="1"/>
          </p:cNvPicPr>
          <p:nvPr>
            <a:audioFile r:link="rId2"/>
            <p:extLst>
              <p:ext uri="{DAA4B4D4-6D71-4841-9C94-3DE7FCFB9230}">
                <p14:media xmlns:p14="http://schemas.microsoft.com/office/powerpoint/2010/main" r:embed="rId1"/>
              </p:ext>
            </p:extLst>
          </p:nvPr>
        </p:nvPicPr>
        <p:blipFill>
          <a:blip r:embed="rId16">
            <a:duotone>
              <a:prstClr val="black"/>
              <a:schemeClr val="tx2">
                <a:tint val="45000"/>
                <a:satMod val="400000"/>
              </a:schemeClr>
            </a:duotone>
          </a:blip>
          <a:stretch>
            <a:fillRect/>
          </a:stretch>
        </p:blipFill>
        <p:spPr>
          <a:xfrm>
            <a:off x="261996" y="4379676"/>
            <a:ext cx="244475" cy="244475"/>
          </a:xfrm>
          <a:prstGeom prst="rect">
            <a:avLst/>
          </a:prstGeom>
        </p:spPr>
      </p:pic>
    </p:spTree>
    <p:extLst>
      <p:ext uri="{BB962C8B-B14F-4D97-AF65-F5344CB8AC3E}">
        <p14:creationId xmlns:p14="http://schemas.microsoft.com/office/powerpoint/2010/main" val="3370195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28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201C1-726F-FFD5-6FA9-B8ACB5130F18}"/>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BB0B9B25-D594-26A4-CE10-C5740310D489}"/>
              </a:ext>
            </a:extLst>
          </p:cNvPr>
          <p:cNvSpPr>
            <a:spLocks noGrp="1"/>
          </p:cNvSpPr>
          <p:nvPr>
            <p:ph type="body" sz="quarter" idx="11"/>
          </p:nvPr>
        </p:nvSpPr>
        <p:spPr>
          <a:xfrm>
            <a:off x="527548" y="2177312"/>
            <a:ext cx="4828276" cy="394438"/>
          </a:xfrm>
        </p:spPr>
        <p:txBody>
          <a:bodyPr>
            <a:noAutofit/>
          </a:bodyPr>
          <a:lstStyle/>
          <a:p>
            <a:r>
              <a:rPr lang="en-CA" sz="2400"/>
              <a:t>Safe Shipping</a:t>
            </a:r>
          </a:p>
        </p:txBody>
      </p:sp>
      <p:pic>
        <p:nvPicPr>
          <p:cNvPr id="7" name="Picture Placeholder 6">
            <a:extLst>
              <a:ext uri="{FF2B5EF4-FFF2-40B4-BE49-F238E27FC236}">
                <a16:creationId xmlns:a16="http://schemas.microsoft.com/office/drawing/2014/main" id="{9243E1CF-7D2B-B476-4332-BB2AD56F572A}"/>
              </a:ext>
            </a:extLst>
          </p:cNvPr>
          <p:cNvPicPr>
            <a:picLocks noGrp="1" noChangeAspect="1"/>
          </p:cNvPicPr>
          <p:nvPr>
            <p:ph type="pic" sz="quarter" idx="10"/>
          </p:nvPr>
        </p:nvPicPr>
        <p:blipFill>
          <a:blip r:embed="rId5">
            <a:extLst>
              <a:ext uri="{BEBA8EAE-BF5A-486C-A8C5-ECC9F3942E4B}">
                <a14:imgProps xmlns:a14="http://schemas.microsoft.com/office/drawing/2010/main">
                  <a14:imgLayer r:embed="rId6">
                    <a14:imgEffect>
                      <a14:brightnessContrast bright="20000"/>
                    </a14:imgEffect>
                  </a14:imgLayer>
                </a14:imgProps>
              </a:ext>
            </a:extLst>
          </a:blip>
          <a:srcRect l="8903" r="8903"/>
          <a:stretch>
            <a:fillRect/>
          </a:stretch>
        </p:blipFill>
        <p:spPr>
          <a:xfrm>
            <a:off x="6288088" y="0"/>
            <a:ext cx="2855912" cy="4722813"/>
          </a:xfrm>
          <a:prstGeom prst="rect">
            <a:avLst/>
          </a:prstGeom>
        </p:spPr>
      </p:pic>
      <p:pic>
        <p:nvPicPr>
          <p:cNvPr id="2" name="Part 4_1">
            <a:hlinkClick r:id="" action="ppaction://media"/>
            <a:extLst>
              <a:ext uri="{FF2B5EF4-FFF2-40B4-BE49-F238E27FC236}">
                <a16:creationId xmlns:a16="http://schemas.microsoft.com/office/drawing/2014/main" id="{D5D06C89-3E2B-6832-B3E6-909A1455A389}"/>
              </a:ext>
            </a:extLst>
          </p:cNvPr>
          <p:cNvPicPr>
            <a:picLocks noChangeAspect="1"/>
          </p:cNvPicPr>
          <p:nvPr>
            <a:audioFile r:link="rId2"/>
            <p:extLst>
              <p:ext uri="{DAA4B4D4-6D71-4841-9C94-3DE7FCFB9230}">
                <p14:media xmlns:p14="http://schemas.microsoft.com/office/powerpoint/2010/main" r:embed="rId1"/>
              </p:ext>
            </p:extLst>
          </p:nvPr>
        </p:nvPicPr>
        <p:blipFill>
          <a:blip r:embed="rId7">
            <a:duotone>
              <a:prstClr val="black"/>
              <a:schemeClr val="tx2">
                <a:tint val="45000"/>
                <a:satMod val="400000"/>
              </a:schemeClr>
            </a:duotone>
          </a:blip>
          <a:stretch>
            <a:fillRect/>
          </a:stretch>
        </p:blipFill>
        <p:spPr>
          <a:xfrm>
            <a:off x="224398" y="4415772"/>
            <a:ext cx="244475" cy="244475"/>
          </a:xfrm>
          <a:prstGeom prst="rect">
            <a:avLst/>
          </a:prstGeom>
        </p:spPr>
      </p:pic>
    </p:spTree>
    <p:extLst>
      <p:ext uri="{BB962C8B-B14F-4D97-AF65-F5344CB8AC3E}">
        <p14:creationId xmlns:p14="http://schemas.microsoft.com/office/powerpoint/2010/main" val="607691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638B00-AEBE-6AA9-9458-6C4CFC6755A0}"/>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1E2143D9-99FC-F9D2-683A-1E174EA7C122}"/>
              </a:ext>
            </a:extLst>
          </p:cNvPr>
          <p:cNvSpPr>
            <a:spLocks noGrp="1"/>
          </p:cNvSpPr>
          <p:nvPr>
            <p:ph type="body" idx="1"/>
          </p:nvPr>
        </p:nvSpPr>
        <p:spPr>
          <a:xfrm>
            <a:off x="422453" y="1472000"/>
            <a:ext cx="4040188" cy="328772"/>
          </a:xfrm>
          <a:solidFill>
            <a:schemeClr val="tx2"/>
          </a:solidFill>
        </p:spPr>
        <p:txBody>
          <a:bodyPr anchor="ctr">
            <a:normAutofit lnSpcReduction="10000"/>
          </a:bodyPr>
          <a:lstStyle/>
          <a:p>
            <a:r>
              <a:rPr lang="en-US" sz="1600">
                <a:solidFill>
                  <a:schemeClr val="bg1"/>
                </a:solidFill>
              </a:rPr>
              <a:t>Objectives</a:t>
            </a:r>
          </a:p>
        </p:txBody>
      </p:sp>
      <p:sp>
        <p:nvSpPr>
          <p:cNvPr id="10" name="Text Placeholder 9">
            <a:extLst>
              <a:ext uri="{FF2B5EF4-FFF2-40B4-BE49-F238E27FC236}">
                <a16:creationId xmlns:a16="http://schemas.microsoft.com/office/drawing/2014/main" id="{C7033B01-E66D-194B-7F93-E1CEA16C2127}"/>
              </a:ext>
            </a:extLst>
          </p:cNvPr>
          <p:cNvSpPr>
            <a:spLocks noGrp="1"/>
          </p:cNvSpPr>
          <p:nvPr>
            <p:ph type="body" idx="10"/>
          </p:nvPr>
        </p:nvSpPr>
        <p:spPr>
          <a:xfrm>
            <a:off x="4697665" y="1471998"/>
            <a:ext cx="4040188" cy="328773"/>
          </a:xfrm>
          <a:solidFill>
            <a:schemeClr val="accent3"/>
          </a:solidFill>
        </p:spPr>
        <p:txBody>
          <a:bodyPr anchor="ctr">
            <a:normAutofit lnSpcReduction="10000"/>
          </a:bodyPr>
          <a:lstStyle/>
          <a:p>
            <a:r>
              <a:rPr lang="en-US" sz="1600"/>
              <a:t>You’ll Learn</a:t>
            </a:r>
          </a:p>
        </p:txBody>
      </p:sp>
      <p:sp>
        <p:nvSpPr>
          <p:cNvPr id="8" name="Title 7">
            <a:extLst>
              <a:ext uri="{FF2B5EF4-FFF2-40B4-BE49-F238E27FC236}">
                <a16:creationId xmlns:a16="http://schemas.microsoft.com/office/drawing/2014/main" id="{74A5F15D-EDC3-6A29-A65E-61FE1831E86A}"/>
              </a:ext>
            </a:extLst>
          </p:cNvPr>
          <p:cNvSpPr>
            <a:spLocks noGrp="1"/>
          </p:cNvSpPr>
          <p:nvPr>
            <p:ph type="title"/>
          </p:nvPr>
        </p:nvSpPr>
        <p:spPr>
          <a:xfrm>
            <a:off x="422453" y="316240"/>
            <a:ext cx="8316194" cy="530997"/>
          </a:xfrm>
        </p:spPr>
        <p:txBody>
          <a:bodyPr>
            <a:noAutofit/>
          </a:bodyPr>
          <a:lstStyle/>
          <a:p>
            <a:r>
              <a:rPr lang="en-US" sz="2600"/>
              <a:t>Welcome to </a:t>
            </a:r>
            <a:r>
              <a:rPr lang="en-US" sz="2600" i="1"/>
              <a:t>Recycle Your Batteries, Canada! </a:t>
            </a:r>
            <a:r>
              <a:rPr lang="en-US" sz="2600"/>
              <a:t>Training Overview</a:t>
            </a:r>
          </a:p>
        </p:txBody>
      </p:sp>
      <p:sp>
        <p:nvSpPr>
          <p:cNvPr id="6" name="Text Placeholder 5">
            <a:extLst>
              <a:ext uri="{FF2B5EF4-FFF2-40B4-BE49-F238E27FC236}">
                <a16:creationId xmlns:a16="http://schemas.microsoft.com/office/drawing/2014/main" id="{54C03DEA-A810-6EFD-365D-ED3E5A06C3FD}"/>
              </a:ext>
            </a:extLst>
          </p:cNvPr>
          <p:cNvSpPr>
            <a:spLocks noGrp="1"/>
          </p:cNvSpPr>
          <p:nvPr>
            <p:ph idx="11"/>
          </p:nvPr>
        </p:nvSpPr>
        <p:spPr>
          <a:xfrm>
            <a:off x="422453" y="1869023"/>
            <a:ext cx="4038600" cy="2692738"/>
          </a:xfrm>
        </p:spPr>
        <p:txBody>
          <a:bodyPr vert="horz" lIns="91440" tIns="45720" rIns="91440" bIns="45720" rtlCol="0" anchor="t">
            <a:noAutofit/>
          </a:bodyPr>
          <a:lstStyle/>
          <a:p>
            <a:pPr marL="342900" indent="-342900">
              <a:buFont typeface="+mj-lt"/>
              <a:buAutoNum type="arabicPeriod"/>
            </a:pPr>
            <a:r>
              <a:rPr lang="en-CA" sz="1500"/>
              <a:t>Identify and responsibly manage </a:t>
            </a:r>
            <a:br>
              <a:rPr lang="en-CA" sz="1500"/>
            </a:br>
            <a:r>
              <a:rPr lang="en-CA" sz="1500"/>
              <a:t>end-of-life batteries.</a:t>
            </a:r>
          </a:p>
          <a:p>
            <a:pPr marL="342900" indent="-342900">
              <a:buFont typeface="+mj-lt"/>
              <a:buAutoNum type="arabicPeriod"/>
            </a:pPr>
            <a:r>
              <a:rPr lang="en-CA" sz="1500"/>
              <a:t>Understand program requirements for safe battery shipping.</a:t>
            </a:r>
          </a:p>
          <a:p>
            <a:pPr marL="342900" indent="-342900">
              <a:buFont typeface="+mj-lt"/>
              <a:buAutoNum type="arabicPeriod"/>
            </a:pPr>
            <a:r>
              <a:rPr lang="en-CA" sz="1500"/>
              <a:t>Comply with Transport Canada (TC) regulations.</a:t>
            </a:r>
          </a:p>
          <a:p>
            <a:pPr marL="0" indent="0" algn="just">
              <a:buNone/>
            </a:pPr>
            <a:endParaRPr lang="en-CA" sz="1400"/>
          </a:p>
          <a:p>
            <a:pPr marL="0" indent="0" algn="just">
              <a:buNone/>
            </a:pPr>
            <a:endParaRPr lang="en-CA" sz="1400"/>
          </a:p>
          <a:p>
            <a:pPr marL="0" indent="0" algn="just">
              <a:buNone/>
            </a:pPr>
            <a:endParaRPr lang="en-CA" sz="1400"/>
          </a:p>
          <a:p>
            <a:pPr marL="0" indent="0" algn="just">
              <a:buNone/>
            </a:pPr>
            <a:endParaRPr lang="en-CA" sz="1400"/>
          </a:p>
          <a:p>
            <a:pPr algn="just"/>
            <a:endParaRPr lang="en-CA" sz="1400"/>
          </a:p>
          <a:p>
            <a:pPr algn="just"/>
            <a:endParaRPr lang="en-CA" sz="1400"/>
          </a:p>
          <a:p>
            <a:pPr algn="just"/>
            <a:endParaRPr lang="en-CA" sz="1400"/>
          </a:p>
        </p:txBody>
      </p:sp>
      <p:sp>
        <p:nvSpPr>
          <p:cNvPr id="5" name="Text Placeholder 4">
            <a:extLst>
              <a:ext uri="{FF2B5EF4-FFF2-40B4-BE49-F238E27FC236}">
                <a16:creationId xmlns:a16="http://schemas.microsoft.com/office/drawing/2014/main" id="{C64AB540-EBB7-7C0E-E0AE-429DB133B8EE}"/>
              </a:ext>
            </a:extLst>
          </p:cNvPr>
          <p:cNvSpPr>
            <a:spLocks noGrp="1"/>
          </p:cNvSpPr>
          <p:nvPr>
            <p:ph idx="12"/>
          </p:nvPr>
        </p:nvSpPr>
        <p:spPr>
          <a:xfrm>
            <a:off x="4700047" y="1869023"/>
            <a:ext cx="4038600" cy="2915214"/>
          </a:xfrm>
        </p:spPr>
        <p:txBody>
          <a:bodyPr>
            <a:normAutofit fontScale="92500"/>
          </a:bodyPr>
          <a:lstStyle/>
          <a:p>
            <a:pPr marL="457200" indent="-457200">
              <a:buFont typeface="+mj-lt"/>
              <a:buAutoNum type="arabicPeriod"/>
            </a:pPr>
            <a:r>
              <a:rPr lang="en-CA" sz="1600"/>
              <a:t>About </a:t>
            </a:r>
            <a:r>
              <a:rPr lang="en-CA" sz="1600" i="1"/>
              <a:t>Recycle Your Batteries, Canada!, </a:t>
            </a:r>
            <a:r>
              <a:rPr lang="en-CA" sz="1600"/>
              <a:t>Batteries 101, and program basics.</a:t>
            </a:r>
          </a:p>
          <a:p>
            <a:pPr marL="457200" indent="-457200">
              <a:buFont typeface="+mj-lt"/>
              <a:buAutoNum type="arabicPeriod"/>
            </a:pPr>
            <a:r>
              <a:rPr lang="en-CA" sz="1600"/>
              <a:t>How to safely handle, prepare, and ship batteries. </a:t>
            </a:r>
          </a:p>
          <a:p>
            <a:pPr marL="457200" indent="-457200">
              <a:buFont typeface="+mj-lt"/>
              <a:buAutoNum type="arabicPeriod"/>
            </a:pPr>
            <a:r>
              <a:rPr lang="en-CA" sz="1600"/>
              <a:t>What marketing and program resources are available, and how to access.</a:t>
            </a:r>
          </a:p>
          <a:p>
            <a:endParaRPr lang="en-CA" sz="2400"/>
          </a:p>
        </p:txBody>
      </p:sp>
      <p:pic>
        <p:nvPicPr>
          <p:cNvPr id="2" name="Slide 2">
            <a:hlinkClick r:id="" action="ppaction://media"/>
            <a:extLst>
              <a:ext uri="{FF2B5EF4-FFF2-40B4-BE49-F238E27FC236}">
                <a16:creationId xmlns:a16="http://schemas.microsoft.com/office/drawing/2014/main" id="{A91B0568-4162-1F78-0280-DD732D9DF12E}"/>
              </a:ext>
            </a:extLst>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tx2">
                <a:tint val="45000"/>
                <a:satMod val="400000"/>
              </a:schemeClr>
            </a:duotone>
          </a:blip>
          <a:stretch>
            <a:fillRect/>
          </a:stretch>
        </p:blipFill>
        <p:spPr>
          <a:xfrm>
            <a:off x="474719" y="4316171"/>
            <a:ext cx="244475" cy="244475"/>
          </a:xfrm>
          <a:prstGeom prst="rect">
            <a:avLst/>
          </a:prstGeom>
        </p:spPr>
      </p:pic>
    </p:spTree>
    <p:extLst>
      <p:ext uri="{BB962C8B-B14F-4D97-AF65-F5344CB8AC3E}">
        <p14:creationId xmlns:p14="http://schemas.microsoft.com/office/powerpoint/2010/main" val="3469879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8CFA5-50B6-8691-58DF-DB3CF44FC301}"/>
            </a:ext>
          </a:extLst>
        </p:cNvPr>
        <p:cNvGrpSpPr/>
        <p:nvPr/>
      </p:nvGrpSpPr>
      <p:grpSpPr>
        <a:xfrm>
          <a:off x="0" y="0"/>
          <a:ext cx="0" cy="0"/>
          <a:chOff x="0" y="0"/>
          <a:chExt cx="0" cy="0"/>
        </a:xfrm>
      </p:grpSpPr>
      <p:sp>
        <p:nvSpPr>
          <p:cNvPr id="23" name="Text Placeholder 22">
            <a:extLst>
              <a:ext uri="{FF2B5EF4-FFF2-40B4-BE49-F238E27FC236}">
                <a16:creationId xmlns:a16="http://schemas.microsoft.com/office/drawing/2014/main" id="{C1D6980F-8248-BD8C-4C13-63154DB3ED79}"/>
              </a:ext>
            </a:extLst>
          </p:cNvPr>
          <p:cNvSpPr>
            <a:spLocks noGrp="1"/>
          </p:cNvSpPr>
          <p:nvPr>
            <p:ph type="body" sz="quarter" idx="35"/>
          </p:nvPr>
        </p:nvSpPr>
        <p:spPr>
          <a:xfrm>
            <a:off x="6302129" y="2193059"/>
            <a:ext cx="2548076" cy="1027499"/>
          </a:xfrm>
        </p:spPr>
        <p:txBody>
          <a:bodyPr/>
          <a:lstStyle/>
          <a:p>
            <a:r>
              <a:rPr lang="en-US" sz="1200">
                <a:solidFill>
                  <a:schemeClr val="tx1"/>
                </a:solidFill>
              </a:rPr>
              <a:t>Call2Recycle accepts batteries returned in:</a:t>
            </a:r>
          </a:p>
          <a:p>
            <a:pPr marL="171450" indent="-171450">
              <a:buFont typeface="Arial" panose="020B0604020202020204" pitchFamily="34" charset="0"/>
              <a:buChar char="•"/>
            </a:pPr>
            <a:r>
              <a:rPr lang="en-US" sz="1100">
                <a:solidFill>
                  <a:schemeClr val="tx1"/>
                </a:solidFill>
              </a:rPr>
              <a:t>UN-rated steel drum (Rated to Packaging group 2) with plastic liner.</a:t>
            </a:r>
          </a:p>
          <a:p>
            <a:r>
              <a:rPr lang="en-US" sz="1100">
                <a:solidFill>
                  <a:schemeClr val="tx1"/>
                </a:solidFill>
              </a:rPr>
              <a:t>Drums must have an open head with lever locking ring lid and be stored in a cool, dry place.</a:t>
            </a:r>
          </a:p>
        </p:txBody>
      </p:sp>
      <p:sp>
        <p:nvSpPr>
          <p:cNvPr id="22" name="Text Placeholder 21">
            <a:extLst>
              <a:ext uri="{FF2B5EF4-FFF2-40B4-BE49-F238E27FC236}">
                <a16:creationId xmlns:a16="http://schemas.microsoft.com/office/drawing/2014/main" id="{6FC517C7-EB5F-EC88-C979-98CBF5242422}"/>
              </a:ext>
            </a:extLst>
          </p:cNvPr>
          <p:cNvSpPr>
            <a:spLocks noGrp="1"/>
          </p:cNvSpPr>
          <p:nvPr>
            <p:ph type="body" sz="quarter" idx="34"/>
          </p:nvPr>
        </p:nvSpPr>
        <p:spPr>
          <a:xfrm>
            <a:off x="3622651" y="2246943"/>
            <a:ext cx="2278338" cy="1149935"/>
          </a:xfrm>
        </p:spPr>
        <p:txBody>
          <a:bodyPr/>
          <a:lstStyle/>
          <a:p>
            <a:r>
              <a:rPr lang="en-US" sz="1200">
                <a:solidFill>
                  <a:schemeClr val="tx1"/>
                </a:solidFill>
              </a:rPr>
              <a:t>Do not place Damaged, Defective, or Recalled (DDR) batteries in any standard Call2Recycle container.</a:t>
            </a:r>
          </a:p>
          <a:p>
            <a:endParaRPr lang="en-US" sz="1200">
              <a:solidFill>
                <a:schemeClr val="tx1"/>
              </a:solidFill>
            </a:endParaRPr>
          </a:p>
        </p:txBody>
      </p:sp>
      <p:sp>
        <p:nvSpPr>
          <p:cNvPr id="21" name="Text Placeholder 20">
            <a:extLst>
              <a:ext uri="{FF2B5EF4-FFF2-40B4-BE49-F238E27FC236}">
                <a16:creationId xmlns:a16="http://schemas.microsoft.com/office/drawing/2014/main" id="{D37F1BCA-8D64-D94A-4DBC-31E5B4EFA3B2}"/>
              </a:ext>
            </a:extLst>
          </p:cNvPr>
          <p:cNvSpPr>
            <a:spLocks noGrp="1"/>
          </p:cNvSpPr>
          <p:nvPr>
            <p:ph type="body" sz="quarter" idx="33"/>
          </p:nvPr>
        </p:nvSpPr>
        <p:spPr>
          <a:xfrm>
            <a:off x="472771" y="2242480"/>
            <a:ext cx="3048253" cy="1149935"/>
          </a:xfrm>
        </p:spPr>
        <p:txBody>
          <a:bodyPr/>
          <a:lstStyle/>
          <a:p>
            <a:r>
              <a:rPr lang="en-US" sz="1200">
                <a:solidFill>
                  <a:schemeClr val="tx1"/>
                </a:solidFill>
              </a:rPr>
              <a:t>If you collect in standard boxes, ensure you only use boxes provided by Call2Recycle. Ensure boxes are stored in a cool, dry place and inspected daily.</a:t>
            </a:r>
          </a:p>
        </p:txBody>
      </p:sp>
      <p:sp>
        <p:nvSpPr>
          <p:cNvPr id="20" name="Text Placeholder 19">
            <a:extLst>
              <a:ext uri="{FF2B5EF4-FFF2-40B4-BE49-F238E27FC236}">
                <a16:creationId xmlns:a16="http://schemas.microsoft.com/office/drawing/2014/main" id="{F50905AA-5BDC-AFE3-B741-4F56DD4ADD90}"/>
              </a:ext>
            </a:extLst>
          </p:cNvPr>
          <p:cNvSpPr>
            <a:spLocks noGrp="1"/>
          </p:cNvSpPr>
          <p:nvPr>
            <p:ph type="body" sz="quarter" idx="31"/>
          </p:nvPr>
        </p:nvSpPr>
        <p:spPr>
          <a:xfrm>
            <a:off x="6878283" y="1345903"/>
            <a:ext cx="1616654" cy="527714"/>
          </a:xfrm>
        </p:spPr>
        <p:txBody>
          <a:bodyPr/>
          <a:lstStyle/>
          <a:p>
            <a:r>
              <a:rPr lang="en-US" sz="1400" b="1">
                <a:solidFill>
                  <a:schemeClr val="tx2"/>
                </a:solidFill>
              </a:rPr>
              <a:t>Bulk Shipping</a:t>
            </a:r>
            <a:endParaRPr lang="en-US" b="1">
              <a:solidFill>
                <a:schemeClr val="tx2"/>
              </a:solidFill>
            </a:endParaRPr>
          </a:p>
        </p:txBody>
      </p:sp>
      <p:sp>
        <p:nvSpPr>
          <p:cNvPr id="19" name="Text Placeholder 18">
            <a:extLst>
              <a:ext uri="{FF2B5EF4-FFF2-40B4-BE49-F238E27FC236}">
                <a16:creationId xmlns:a16="http://schemas.microsoft.com/office/drawing/2014/main" id="{4969B428-0588-5FBB-1FE9-7AA8A6712123}"/>
              </a:ext>
            </a:extLst>
          </p:cNvPr>
          <p:cNvSpPr>
            <a:spLocks noGrp="1"/>
          </p:cNvSpPr>
          <p:nvPr>
            <p:ph type="body" sz="quarter" idx="29"/>
          </p:nvPr>
        </p:nvSpPr>
        <p:spPr>
          <a:xfrm>
            <a:off x="4216427" y="1420391"/>
            <a:ext cx="1234854" cy="527714"/>
          </a:xfrm>
        </p:spPr>
        <p:txBody>
          <a:bodyPr/>
          <a:lstStyle/>
          <a:p>
            <a:r>
              <a:rPr lang="en-US" sz="1400" b="1">
                <a:solidFill>
                  <a:schemeClr val="tx2"/>
                </a:solidFill>
              </a:rPr>
              <a:t>Smart Containers</a:t>
            </a:r>
            <a:endParaRPr lang="en-US" b="1">
              <a:solidFill>
                <a:schemeClr val="tx2"/>
              </a:solidFill>
            </a:endParaRPr>
          </a:p>
        </p:txBody>
      </p:sp>
      <p:sp>
        <p:nvSpPr>
          <p:cNvPr id="17" name="Text Placeholder 16">
            <a:extLst>
              <a:ext uri="{FF2B5EF4-FFF2-40B4-BE49-F238E27FC236}">
                <a16:creationId xmlns:a16="http://schemas.microsoft.com/office/drawing/2014/main" id="{6AF083B0-E15A-4DBE-26BC-0B943C7E6923}"/>
              </a:ext>
            </a:extLst>
          </p:cNvPr>
          <p:cNvSpPr>
            <a:spLocks noGrp="1"/>
          </p:cNvSpPr>
          <p:nvPr>
            <p:ph type="body" sz="quarter" idx="17"/>
          </p:nvPr>
        </p:nvSpPr>
        <p:spPr>
          <a:xfrm>
            <a:off x="1070673" y="1351747"/>
            <a:ext cx="1288265" cy="527714"/>
          </a:xfrm>
        </p:spPr>
        <p:txBody>
          <a:bodyPr/>
          <a:lstStyle/>
          <a:p>
            <a:r>
              <a:rPr lang="en-US" b="1">
                <a:solidFill>
                  <a:schemeClr val="tx2"/>
                </a:solidFill>
              </a:rPr>
              <a:t>Boxes</a:t>
            </a:r>
          </a:p>
        </p:txBody>
      </p:sp>
      <p:sp>
        <p:nvSpPr>
          <p:cNvPr id="16" name="Text Placeholder 15">
            <a:extLst>
              <a:ext uri="{FF2B5EF4-FFF2-40B4-BE49-F238E27FC236}">
                <a16:creationId xmlns:a16="http://schemas.microsoft.com/office/drawing/2014/main" id="{BEDD6213-8520-6546-008E-BE9C98B5DDE5}"/>
              </a:ext>
            </a:extLst>
          </p:cNvPr>
          <p:cNvSpPr>
            <a:spLocks noGrp="1"/>
          </p:cNvSpPr>
          <p:nvPr>
            <p:ph type="body" sz="quarter" idx="16"/>
          </p:nvPr>
        </p:nvSpPr>
        <p:spPr>
          <a:xfrm>
            <a:off x="595245" y="785642"/>
            <a:ext cx="8436892" cy="596176"/>
          </a:xfrm>
        </p:spPr>
        <p:txBody>
          <a:bodyPr/>
          <a:lstStyle/>
          <a:p>
            <a:r>
              <a:rPr lang="en-US" sz="1400">
                <a:solidFill>
                  <a:schemeClr val="tx1"/>
                </a:solidFill>
              </a:rPr>
              <a:t>It is important to inspect and confirm that you only use the approved collection containers listed below before shipping your materials.</a:t>
            </a:r>
          </a:p>
        </p:txBody>
      </p:sp>
      <p:sp>
        <p:nvSpPr>
          <p:cNvPr id="8" name="Title 1">
            <a:extLst>
              <a:ext uri="{FF2B5EF4-FFF2-40B4-BE49-F238E27FC236}">
                <a16:creationId xmlns:a16="http://schemas.microsoft.com/office/drawing/2014/main" id="{E18FAD05-D3C7-6F02-34C9-7DF3D89DF723}"/>
              </a:ext>
            </a:extLst>
          </p:cNvPr>
          <p:cNvSpPr>
            <a:spLocks noGrp="1"/>
          </p:cNvSpPr>
          <p:nvPr>
            <p:ph type="title"/>
          </p:nvPr>
        </p:nvSpPr>
        <p:spPr>
          <a:xfrm>
            <a:off x="595245" y="177283"/>
            <a:ext cx="7174007" cy="596177"/>
          </a:xfrm>
        </p:spPr>
        <p:txBody>
          <a:bodyPr>
            <a:normAutofit/>
          </a:bodyPr>
          <a:lstStyle/>
          <a:p>
            <a:r>
              <a:rPr lang="en-CA" sz="2550">
                <a:solidFill>
                  <a:schemeClr val="tx1"/>
                </a:solidFill>
              </a:rPr>
              <a:t>Approved Containers</a:t>
            </a:r>
          </a:p>
        </p:txBody>
      </p:sp>
      <p:sp>
        <p:nvSpPr>
          <p:cNvPr id="41" name="Rectangle: Rounded Corners 40">
            <a:extLst>
              <a:ext uri="{FF2B5EF4-FFF2-40B4-BE49-F238E27FC236}">
                <a16:creationId xmlns:a16="http://schemas.microsoft.com/office/drawing/2014/main" id="{6B50D57A-9E59-39B1-3B63-BA3E8793A3ED}"/>
              </a:ext>
            </a:extLst>
          </p:cNvPr>
          <p:cNvSpPr/>
          <p:nvPr/>
        </p:nvSpPr>
        <p:spPr>
          <a:xfrm>
            <a:off x="1171473" y="4379571"/>
            <a:ext cx="7271392" cy="295968"/>
          </a:xfrm>
          <a:prstGeom prst="roundRect">
            <a:avLst>
              <a:gd name="adj" fmla="val 0"/>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Content Placeholder 7">
            <a:extLst>
              <a:ext uri="{FF2B5EF4-FFF2-40B4-BE49-F238E27FC236}">
                <a16:creationId xmlns:a16="http://schemas.microsoft.com/office/drawing/2014/main" id="{F099BBE3-7C92-6232-9BE4-C8582A999E92}"/>
              </a:ext>
            </a:extLst>
          </p:cNvPr>
          <p:cNvSpPr txBox="1">
            <a:spLocks/>
          </p:cNvSpPr>
          <p:nvPr/>
        </p:nvSpPr>
        <p:spPr>
          <a:xfrm>
            <a:off x="1484036" y="4384034"/>
            <a:ext cx="8086436" cy="365204"/>
          </a:xfrm>
          <a:prstGeom prst="rect">
            <a:avLst/>
          </a:prstGeom>
        </p:spPr>
        <p:txBody>
          <a:bodyPr vert="horz" lIns="91440" tIns="45720" rIns="91440" bIns="45720" rtlCol="0">
            <a:normAutofit/>
          </a:bodyPr>
          <a:lstStyle>
            <a:lvl1pPr marL="0" indent="0" algn="l" defTabSz="457200" rtl="0" eaLnBrk="1" latinLnBrk="0" hangingPunct="1">
              <a:lnSpc>
                <a:spcPct val="150000"/>
              </a:lnSpc>
              <a:spcBef>
                <a:spcPct val="20000"/>
              </a:spcBef>
              <a:buClr>
                <a:srgbClr val="AFCA0B"/>
              </a:buClr>
              <a:buFont typeface="Wingdings" pitchFamily="2" charset="2"/>
              <a:buNone/>
              <a:defRPr sz="1000" b="0" i="0" kern="1200">
                <a:solidFill>
                  <a:schemeClr val="tx1"/>
                </a:solidFill>
                <a:latin typeface="Arial"/>
                <a:ea typeface="+mn-ea"/>
                <a:cs typeface="Arial"/>
              </a:defRPr>
            </a:lvl1pPr>
            <a:lvl2pPr marL="742950" indent="-285750" algn="l" defTabSz="457200" rtl="0" eaLnBrk="1" latinLnBrk="0" hangingPunct="1">
              <a:lnSpc>
                <a:spcPct val="150000"/>
              </a:lnSpc>
              <a:spcBef>
                <a:spcPct val="20000"/>
              </a:spcBef>
              <a:buClr>
                <a:srgbClr val="AFCA0B"/>
              </a:buClr>
              <a:buSzPct val="100000"/>
              <a:buFont typeface="Wingdings" pitchFamily="2" charset="2"/>
              <a:buChar char="§"/>
              <a:defRPr sz="1000" b="0" i="0" kern="1200">
                <a:solidFill>
                  <a:schemeClr val="tx1"/>
                </a:solidFill>
                <a:latin typeface="Arial"/>
                <a:ea typeface="+mn-ea"/>
                <a:cs typeface="Arial"/>
              </a:defRPr>
            </a:lvl2pPr>
            <a:lvl3pPr marL="1143000" indent="-228600" algn="l" defTabSz="457200" rtl="0" eaLnBrk="1" latinLnBrk="0" hangingPunct="1">
              <a:lnSpc>
                <a:spcPct val="150000"/>
              </a:lnSpc>
              <a:spcBef>
                <a:spcPct val="20000"/>
              </a:spcBef>
              <a:buClr>
                <a:srgbClr val="AFCA0B"/>
              </a:buClr>
              <a:buSzPct val="100000"/>
              <a:buFont typeface="Wingdings" pitchFamily="2" charset="2"/>
              <a:buChar char="§"/>
              <a:defRPr sz="1000" b="0" i="0" kern="1200">
                <a:solidFill>
                  <a:schemeClr val="tx1"/>
                </a:solidFill>
                <a:latin typeface="Arial"/>
                <a:ea typeface="+mn-ea"/>
                <a:cs typeface="Arial"/>
              </a:defRPr>
            </a:lvl3pPr>
            <a:lvl4pPr marL="1600200" indent="-228600" algn="l" defTabSz="457200" rtl="0" eaLnBrk="1" latinLnBrk="0" hangingPunct="1">
              <a:lnSpc>
                <a:spcPct val="150000"/>
              </a:lnSpc>
              <a:spcBef>
                <a:spcPct val="20000"/>
              </a:spcBef>
              <a:buClr>
                <a:srgbClr val="AFCA0B"/>
              </a:buClr>
              <a:buSzPct val="100000"/>
              <a:buFont typeface="Wingdings" pitchFamily="2" charset="2"/>
              <a:buChar char="§"/>
              <a:defRPr sz="1000" b="0" i="0" kern="1200">
                <a:solidFill>
                  <a:schemeClr val="tx1"/>
                </a:solidFill>
                <a:latin typeface="Arial"/>
                <a:ea typeface="+mn-ea"/>
                <a:cs typeface="Arial"/>
              </a:defRPr>
            </a:lvl4pPr>
            <a:lvl5pPr marL="2057400" indent="-228600" algn="l" defTabSz="457200" rtl="0" eaLnBrk="1" latinLnBrk="0" hangingPunct="1">
              <a:lnSpc>
                <a:spcPct val="150000"/>
              </a:lnSpc>
              <a:spcBef>
                <a:spcPct val="20000"/>
              </a:spcBef>
              <a:buClr>
                <a:srgbClr val="AFCA0B"/>
              </a:buClr>
              <a:buSzPct val="100000"/>
              <a:buFont typeface="Wingdings" pitchFamily="2" charset="2"/>
              <a:buChar char="§"/>
              <a:defRPr sz="10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i="1"/>
              <a:t>For detailed shipping instructions for all collection containers, visit our </a:t>
            </a:r>
            <a:r>
              <a:rPr lang="en-US" b="1" i="1">
                <a:hlinkClick r:id="rId5"/>
              </a:rPr>
              <a:t>shipping page</a:t>
            </a:r>
            <a:r>
              <a:rPr lang="en-US" b="1"/>
              <a:t>.</a:t>
            </a:r>
          </a:p>
        </p:txBody>
      </p:sp>
      <p:pic>
        <p:nvPicPr>
          <p:cNvPr id="45" name="Picture 44">
            <a:extLst>
              <a:ext uri="{FF2B5EF4-FFF2-40B4-BE49-F238E27FC236}">
                <a16:creationId xmlns:a16="http://schemas.microsoft.com/office/drawing/2014/main" id="{5D12AFB7-EABC-47C8-2978-7F245DC37F97}"/>
              </a:ext>
            </a:extLst>
          </p:cNvPr>
          <p:cNvPicPr>
            <a:picLocks noChangeAspect="1"/>
          </p:cNvPicPr>
          <p:nvPr/>
        </p:nvPicPr>
        <p:blipFill>
          <a:blip r:embed="rId6"/>
          <a:stretch>
            <a:fillRect/>
          </a:stretch>
        </p:blipFill>
        <p:spPr>
          <a:xfrm>
            <a:off x="643877" y="1481236"/>
            <a:ext cx="423073" cy="384869"/>
          </a:xfrm>
          <a:prstGeom prst="rect">
            <a:avLst/>
          </a:prstGeom>
        </p:spPr>
      </p:pic>
      <p:pic>
        <p:nvPicPr>
          <p:cNvPr id="46" name="Picture 45">
            <a:extLst>
              <a:ext uri="{FF2B5EF4-FFF2-40B4-BE49-F238E27FC236}">
                <a16:creationId xmlns:a16="http://schemas.microsoft.com/office/drawing/2014/main" id="{1FF23A76-8377-D174-A78C-F5904D544864}"/>
              </a:ext>
            </a:extLst>
          </p:cNvPr>
          <p:cNvPicPr>
            <a:picLocks noChangeAspect="1"/>
          </p:cNvPicPr>
          <p:nvPr/>
        </p:nvPicPr>
        <p:blipFill>
          <a:blip r:embed="rId6"/>
          <a:stretch>
            <a:fillRect/>
          </a:stretch>
        </p:blipFill>
        <p:spPr>
          <a:xfrm>
            <a:off x="3613681" y="1447674"/>
            <a:ext cx="432988" cy="393889"/>
          </a:xfrm>
          <a:prstGeom prst="rect">
            <a:avLst/>
          </a:prstGeom>
        </p:spPr>
      </p:pic>
      <p:pic>
        <p:nvPicPr>
          <p:cNvPr id="47" name="Picture 46">
            <a:extLst>
              <a:ext uri="{FF2B5EF4-FFF2-40B4-BE49-F238E27FC236}">
                <a16:creationId xmlns:a16="http://schemas.microsoft.com/office/drawing/2014/main" id="{88D58466-57E2-234D-380F-AE4D743EDC67}"/>
              </a:ext>
            </a:extLst>
          </p:cNvPr>
          <p:cNvPicPr>
            <a:picLocks noChangeAspect="1"/>
          </p:cNvPicPr>
          <p:nvPr/>
        </p:nvPicPr>
        <p:blipFill>
          <a:blip r:embed="rId6"/>
          <a:stretch>
            <a:fillRect/>
          </a:stretch>
        </p:blipFill>
        <p:spPr>
          <a:xfrm>
            <a:off x="6420625" y="1436452"/>
            <a:ext cx="457658" cy="416331"/>
          </a:xfrm>
          <a:prstGeom prst="rect">
            <a:avLst/>
          </a:prstGeom>
        </p:spPr>
      </p:pic>
      <p:grpSp>
        <p:nvGrpSpPr>
          <p:cNvPr id="49" name="Group 48">
            <a:extLst>
              <a:ext uri="{FF2B5EF4-FFF2-40B4-BE49-F238E27FC236}">
                <a16:creationId xmlns:a16="http://schemas.microsoft.com/office/drawing/2014/main" id="{AAE952A8-FE17-10AC-3ED5-B3CE8334CD74}"/>
              </a:ext>
            </a:extLst>
          </p:cNvPr>
          <p:cNvGrpSpPr/>
          <p:nvPr/>
        </p:nvGrpSpPr>
        <p:grpSpPr>
          <a:xfrm>
            <a:off x="1908519" y="941274"/>
            <a:ext cx="7070100" cy="1537654"/>
            <a:chOff x="5921471" y="565434"/>
            <a:chExt cx="7070100" cy="1537654"/>
          </a:xfrm>
        </p:grpSpPr>
        <p:pic>
          <p:nvPicPr>
            <p:cNvPr id="26" name="Picture 25" descr="A green and black can with a sign&#10;&#10;AI-generated content may be incorrect.">
              <a:extLst>
                <a:ext uri="{FF2B5EF4-FFF2-40B4-BE49-F238E27FC236}">
                  <a16:creationId xmlns:a16="http://schemas.microsoft.com/office/drawing/2014/main" id="{05C267A4-6268-7785-E449-5D4E38ECE4E0}"/>
                </a:ext>
              </a:extLst>
            </p:cNvPr>
            <p:cNvPicPr>
              <a:picLocks noChangeAspect="1"/>
            </p:cNvPicPr>
            <p:nvPr/>
          </p:nvPicPr>
          <p:blipFill>
            <a:blip r:embed="rId7"/>
            <a:srcRect l="36556" r="34445" b="5778"/>
            <a:stretch>
              <a:fillRect/>
            </a:stretch>
          </p:blipFill>
          <p:spPr>
            <a:xfrm>
              <a:off x="9540206" y="565434"/>
              <a:ext cx="774875" cy="1537654"/>
            </a:xfrm>
            <a:prstGeom prst="rect">
              <a:avLst/>
            </a:prstGeom>
          </p:spPr>
        </p:pic>
        <p:pic>
          <p:nvPicPr>
            <p:cNvPr id="31" name="Picture 6" descr="Recycle You Batteries, Canada! Collection Box">
              <a:extLst>
                <a:ext uri="{FF2B5EF4-FFF2-40B4-BE49-F238E27FC236}">
                  <a16:creationId xmlns:a16="http://schemas.microsoft.com/office/drawing/2014/main" id="{5C88E2B1-2365-4294-D0B4-3CD13AEDA57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932" t="5890" r="7978" b="5525"/>
            <a:stretch>
              <a:fillRect/>
            </a:stretch>
          </p:blipFill>
          <p:spPr bwMode="auto">
            <a:xfrm>
              <a:off x="5921471" y="983507"/>
              <a:ext cx="864938" cy="900474"/>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31827CAF-929F-5DA2-3DD7-A70A3BDB1DAB}"/>
                </a:ext>
              </a:extLst>
            </p:cNvPr>
            <p:cNvPicPr>
              <a:picLocks noChangeAspect="1"/>
            </p:cNvPicPr>
            <p:nvPr/>
          </p:nvPicPr>
          <p:blipFill>
            <a:blip r:embed="rId9"/>
            <a:stretch>
              <a:fillRect/>
            </a:stretch>
          </p:blipFill>
          <p:spPr>
            <a:xfrm>
              <a:off x="12347335" y="967189"/>
              <a:ext cx="644236" cy="835284"/>
            </a:xfrm>
            <a:prstGeom prst="rect">
              <a:avLst/>
            </a:prstGeom>
          </p:spPr>
        </p:pic>
      </p:grpSp>
      <p:pic>
        <p:nvPicPr>
          <p:cNvPr id="2" name="Part 4_2">
            <a:hlinkClick r:id="" action="ppaction://media"/>
            <a:extLst>
              <a:ext uri="{FF2B5EF4-FFF2-40B4-BE49-F238E27FC236}">
                <a16:creationId xmlns:a16="http://schemas.microsoft.com/office/drawing/2014/main" id="{4546895D-2807-CEF6-8F42-E8FDF9D64420}"/>
              </a:ext>
            </a:extLst>
          </p:cNvPr>
          <p:cNvPicPr>
            <a:picLocks noChangeAspect="1"/>
          </p:cNvPicPr>
          <p:nvPr>
            <a:audioFile r:link="rId2"/>
            <p:extLst>
              <p:ext uri="{DAA4B4D4-6D71-4841-9C94-3DE7FCFB9230}">
                <p14:media xmlns:p14="http://schemas.microsoft.com/office/powerpoint/2010/main" r:embed="rId1"/>
              </p:ext>
            </p:extLst>
          </p:nvPr>
        </p:nvPicPr>
        <p:blipFill>
          <a:blip r:embed="rId10">
            <a:duotone>
              <a:prstClr val="black"/>
              <a:schemeClr val="tx2">
                <a:tint val="45000"/>
                <a:satMod val="400000"/>
              </a:schemeClr>
            </a:duotone>
          </a:blip>
          <a:stretch>
            <a:fillRect/>
          </a:stretch>
        </p:blipFill>
        <p:spPr>
          <a:xfrm>
            <a:off x="320888" y="4405317"/>
            <a:ext cx="244475" cy="244475"/>
          </a:xfrm>
          <a:prstGeom prst="rect">
            <a:avLst/>
          </a:prstGeom>
        </p:spPr>
      </p:pic>
      <p:pic>
        <p:nvPicPr>
          <p:cNvPr id="3" name="Graphic 2" descr="Badge Question Mark with solid fill">
            <a:extLst>
              <a:ext uri="{FF2B5EF4-FFF2-40B4-BE49-F238E27FC236}">
                <a16:creationId xmlns:a16="http://schemas.microsoft.com/office/drawing/2014/main" id="{60C01187-864D-54FA-F077-C707D204FF9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97127" y="4338121"/>
            <a:ext cx="383545" cy="383545"/>
          </a:xfrm>
          <a:prstGeom prst="rect">
            <a:avLst/>
          </a:prstGeom>
        </p:spPr>
      </p:pic>
    </p:spTree>
    <p:extLst>
      <p:ext uri="{BB962C8B-B14F-4D97-AF65-F5344CB8AC3E}">
        <p14:creationId xmlns:p14="http://schemas.microsoft.com/office/powerpoint/2010/main" val="4053130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F280F7-1C98-C9CC-0942-6181F65098E9}"/>
            </a:ext>
          </a:extLst>
        </p:cNvPr>
        <p:cNvGrpSpPr/>
        <p:nvPr/>
      </p:nvGrpSpPr>
      <p:grpSpPr>
        <a:xfrm>
          <a:off x="0" y="0"/>
          <a:ext cx="0" cy="0"/>
          <a:chOff x="0" y="0"/>
          <a:chExt cx="0" cy="0"/>
        </a:xfrm>
      </p:grpSpPr>
      <p:sp>
        <p:nvSpPr>
          <p:cNvPr id="21" name="Text Placeholder 20">
            <a:extLst>
              <a:ext uri="{FF2B5EF4-FFF2-40B4-BE49-F238E27FC236}">
                <a16:creationId xmlns:a16="http://schemas.microsoft.com/office/drawing/2014/main" id="{4F94511F-BEC7-7349-7A28-A0E98CB714E4}"/>
              </a:ext>
            </a:extLst>
          </p:cNvPr>
          <p:cNvSpPr>
            <a:spLocks noGrp="1"/>
          </p:cNvSpPr>
          <p:nvPr>
            <p:ph type="body" sz="quarter" idx="33"/>
          </p:nvPr>
        </p:nvSpPr>
        <p:spPr>
          <a:xfrm>
            <a:off x="595245" y="1319844"/>
            <a:ext cx="8243954" cy="1149935"/>
          </a:xfrm>
        </p:spPr>
        <p:txBody>
          <a:bodyPr vert="horz" lIns="91440" tIns="45720" rIns="91440" bIns="45720" rtlCol="0" anchor="t">
            <a:noAutofit/>
          </a:bodyPr>
          <a:lstStyle/>
          <a:p>
            <a:pPr marL="228600" indent="-228600">
              <a:buFont typeface="+mj-lt"/>
              <a:buAutoNum type="arabicPeriod"/>
            </a:pPr>
            <a:r>
              <a:rPr lang="en-US" sz="1200" b="1" dirty="0">
                <a:solidFill>
                  <a:schemeClr val="tx1"/>
                </a:solidFill>
                <a:ea typeface="Open Sans"/>
                <a:cs typeface="Open Sans"/>
              </a:rPr>
              <a:t>Cells and batteries must be packed in accordance with the following:</a:t>
            </a:r>
          </a:p>
          <a:p>
            <a:pPr marL="971550" lvl="1" indent="-228600">
              <a:buFont typeface="+mj-lt"/>
              <a:buAutoNum type="alphaLcPeriod"/>
            </a:pPr>
            <a:r>
              <a:rPr lang="en-US" sz="1200" dirty="0">
                <a:solidFill>
                  <a:schemeClr val="tx1"/>
                </a:solidFill>
              </a:rPr>
              <a:t>Metal Drums.</a:t>
            </a:r>
          </a:p>
          <a:p>
            <a:pPr marL="971550" lvl="1" indent="-228600">
              <a:buFont typeface="+mj-lt"/>
              <a:buAutoNum type="alphaLcPeriod"/>
            </a:pPr>
            <a:r>
              <a:rPr lang="en-US" sz="1200" dirty="0" err="1">
                <a:solidFill>
                  <a:schemeClr val="tx1"/>
                </a:solidFill>
              </a:rPr>
              <a:t>Packagings</a:t>
            </a:r>
            <a:r>
              <a:rPr lang="en-US" sz="1200" dirty="0">
                <a:solidFill>
                  <a:schemeClr val="tx1"/>
                </a:solidFill>
              </a:rPr>
              <a:t> must conform to the packing group II performance level.</a:t>
            </a:r>
          </a:p>
          <a:p>
            <a:pPr marL="971550" lvl="1" indent="-228600">
              <a:buFont typeface="+mj-lt"/>
              <a:buAutoNum type="alphaLcPeriod"/>
            </a:pPr>
            <a:r>
              <a:rPr lang="en-US" sz="1200" dirty="0"/>
              <a:t>Metal </a:t>
            </a:r>
            <a:r>
              <a:rPr lang="en-US" sz="1200" dirty="0" err="1"/>
              <a:t>packagings</a:t>
            </a:r>
            <a:r>
              <a:rPr lang="en-US" sz="1200" dirty="0"/>
              <a:t> must be fitted with an electrically non-conducive lining material (i.e., plastics) of adequate strength for the intended use.</a:t>
            </a:r>
            <a:endParaRPr lang="en-US" sz="1200" dirty="0">
              <a:cs typeface="Arial"/>
            </a:endParaRPr>
          </a:p>
          <a:p>
            <a:pPr marL="228600" indent="-228600">
              <a:buFont typeface="+mj-lt"/>
              <a:buAutoNum type="arabicPeriod" startAt="2"/>
            </a:pPr>
            <a:r>
              <a:rPr lang="en-US" sz="1200" b="1" dirty="0">
                <a:solidFill>
                  <a:schemeClr val="tx1"/>
                </a:solidFill>
              </a:rPr>
              <a:t>Protection against short circuits and the dangerous evolution of heat includes, but is not limited to:</a:t>
            </a:r>
          </a:p>
          <a:p>
            <a:pPr marL="971550" lvl="1" indent="-228600">
              <a:buFont typeface="+mj-lt"/>
              <a:buAutoNum type="alphaLcPeriod"/>
            </a:pPr>
            <a:r>
              <a:rPr lang="en-US" sz="1200" dirty="0">
                <a:solidFill>
                  <a:schemeClr val="tx1"/>
                </a:solidFill>
              </a:rPr>
              <a:t>Individual protection of the battery terminals.</a:t>
            </a:r>
          </a:p>
          <a:p>
            <a:pPr marL="971550" lvl="1" indent="-228600">
              <a:buFont typeface="+mj-lt"/>
              <a:buAutoNum type="alphaLcPeriod"/>
            </a:pPr>
            <a:r>
              <a:rPr lang="en-US" sz="1200" dirty="0"/>
              <a:t>Inner packaging to prevent contact between cells and batteries.</a:t>
            </a:r>
            <a:endParaRPr lang="en-US" sz="1200" dirty="0">
              <a:cs typeface="Arial"/>
            </a:endParaRPr>
          </a:p>
          <a:p>
            <a:pPr marL="971550" lvl="1" indent="-228600">
              <a:buFont typeface="+mj-lt"/>
              <a:buAutoNum type="alphaLcPeriod"/>
            </a:pPr>
            <a:r>
              <a:rPr lang="en-US" sz="1200" dirty="0">
                <a:solidFill>
                  <a:schemeClr val="tx1"/>
                </a:solidFill>
              </a:rPr>
              <a:t>The use of an electrically non-conductive and non-combustible cushioning material to fill empty space between the cells or batteries in the packaging.</a:t>
            </a:r>
          </a:p>
          <a:p>
            <a:pPr marL="228600" indent="-228600">
              <a:buFont typeface="+mj-lt"/>
              <a:buAutoNum type="arabicPeriod" startAt="2"/>
            </a:pPr>
            <a:r>
              <a:rPr lang="en-US" sz="1250" b="1" dirty="0">
                <a:solidFill>
                  <a:schemeClr val="tx1"/>
                </a:solidFill>
                <a:ea typeface="Open Sans"/>
                <a:cs typeface="Open Sans"/>
              </a:rPr>
              <a:t>Cells and batteries must be secured within the outer packaging to prevent excessive movement during transport (i.e., by using a non-combustible and electrically non-conductive cushioning material or through the use of a tightly closed plastics bag).</a:t>
            </a:r>
          </a:p>
          <a:p>
            <a:pPr marL="971550" lvl="1" indent="-228600">
              <a:buFont typeface="+mj-lt"/>
              <a:buAutoNum type="alphaLcPeriod"/>
            </a:pPr>
            <a:endParaRPr lang="en-US" sz="1200" dirty="0">
              <a:solidFill>
                <a:schemeClr val="tx1"/>
              </a:solidFill>
            </a:endParaRPr>
          </a:p>
          <a:p>
            <a:pPr marL="228600" indent="-228600">
              <a:buFont typeface="+mj-lt"/>
              <a:buAutoNum type="alphaLcPeriod"/>
            </a:pPr>
            <a:endParaRPr lang="en-US" sz="1200" dirty="0">
              <a:solidFill>
                <a:schemeClr val="tx1"/>
              </a:solidFill>
            </a:endParaRPr>
          </a:p>
        </p:txBody>
      </p:sp>
      <p:sp>
        <p:nvSpPr>
          <p:cNvPr id="16" name="Text Placeholder 15">
            <a:extLst>
              <a:ext uri="{FF2B5EF4-FFF2-40B4-BE49-F238E27FC236}">
                <a16:creationId xmlns:a16="http://schemas.microsoft.com/office/drawing/2014/main" id="{FCA2E5BC-78A3-FF3C-8914-7225068F1B2E}"/>
              </a:ext>
            </a:extLst>
          </p:cNvPr>
          <p:cNvSpPr>
            <a:spLocks noGrp="1"/>
          </p:cNvSpPr>
          <p:nvPr>
            <p:ph type="body" sz="quarter" idx="16"/>
          </p:nvPr>
        </p:nvSpPr>
        <p:spPr>
          <a:xfrm>
            <a:off x="595245" y="763280"/>
            <a:ext cx="8436892" cy="596176"/>
          </a:xfrm>
        </p:spPr>
        <p:txBody>
          <a:bodyPr/>
          <a:lstStyle/>
          <a:p>
            <a:r>
              <a:rPr lang="en-US" sz="1400">
                <a:solidFill>
                  <a:schemeClr val="tx1"/>
                </a:solidFill>
              </a:rPr>
              <a:t>For all approved containers, it is important to follow the guidelines below in accordance with Transport Canada requirements:</a:t>
            </a:r>
          </a:p>
        </p:txBody>
      </p:sp>
      <p:sp>
        <p:nvSpPr>
          <p:cNvPr id="8" name="Title 1">
            <a:extLst>
              <a:ext uri="{FF2B5EF4-FFF2-40B4-BE49-F238E27FC236}">
                <a16:creationId xmlns:a16="http://schemas.microsoft.com/office/drawing/2014/main" id="{1C1D033A-4B38-4960-F078-3B22E8C619D8}"/>
              </a:ext>
            </a:extLst>
          </p:cNvPr>
          <p:cNvSpPr>
            <a:spLocks noGrp="1"/>
          </p:cNvSpPr>
          <p:nvPr>
            <p:ph type="title"/>
          </p:nvPr>
        </p:nvSpPr>
        <p:spPr>
          <a:xfrm>
            <a:off x="595245" y="177283"/>
            <a:ext cx="7174007" cy="596177"/>
          </a:xfrm>
        </p:spPr>
        <p:txBody>
          <a:bodyPr>
            <a:normAutofit/>
          </a:bodyPr>
          <a:lstStyle/>
          <a:p>
            <a:r>
              <a:rPr lang="en-CA" sz="2550">
                <a:solidFill>
                  <a:schemeClr val="tx1"/>
                </a:solidFill>
              </a:rPr>
              <a:t>Safe Shipping</a:t>
            </a:r>
          </a:p>
        </p:txBody>
      </p:sp>
      <p:sp>
        <p:nvSpPr>
          <p:cNvPr id="41" name="Rectangle: Rounded Corners 40">
            <a:extLst>
              <a:ext uri="{FF2B5EF4-FFF2-40B4-BE49-F238E27FC236}">
                <a16:creationId xmlns:a16="http://schemas.microsoft.com/office/drawing/2014/main" id="{4FCB52E8-F785-E636-87F6-E39D4A1A1C3A}"/>
              </a:ext>
            </a:extLst>
          </p:cNvPr>
          <p:cNvSpPr/>
          <p:nvPr/>
        </p:nvSpPr>
        <p:spPr>
          <a:xfrm>
            <a:off x="1171473" y="4379571"/>
            <a:ext cx="7271392" cy="295968"/>
          </a:xfrm>
          <a:prstGeom prst="roundRect">
            <a:avLst>
              <a:gd name="adj" fmla="val 0"/>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Content Placeholder 7">
            <a:extLst>
              <a:ext uri="{FF2B5EF4-FFF2-40B4-BE49-F238E27FC236}">
                <a16:creationId xmlns:a16="http://schemas.microsoft.com/office/drawing/2014/main" id="{1FC18980-91D7-F70D-A62B-BD6E80C397F0}"/>
              </a:ext>
            </a:extLst>
          </p:cNvPr>
          <p:cNvSpPr txBox="1">
            <a:spLocks/>
          </p:cNvSpPr>
          <p:nvPr/>
        </p:nvSpPr>
        <p:spPr>
          <a:xfrm>
            <a:off x="1484036" y="4384034"/>
            <a:ext cx="8086436" cy="365204"/>
          </a:xfrm>
          <a:prstGeom prst="rect">
            <a:avLst/>
          </a:prstGeom>
        </p:spPr>
        <p:txBody>
          <a:bodyPr vert="horz" lIns="91440" tIns="45720" rIns="91440" bIns="45720" rtlCol="0">
            <a:normAutofit/>
          </a:bodyPr>
          <a:lstStyle>
            <a:lvl1pPr marL="0" indent="0" algn="l" defTabSz="457200" rtl="0" eaLnBrk="1" latinLnBrk="0" hangingPunct="1">
              <a:lnSpc>
                <a:spcPct val="150000"/>
              </a:lnSpc>
              <a:spcBef>
                <a:spcPct val="20000"/>
              </a:spcBef>
              <a:buClr>
                <a:srgbClr val="AFCA0B"/>
              </a:buClr>
              <a:buFont typeface="Wingdings" pitchFamily="2" charset="2"/>
              <a:buNone/>
              <a:defRPr sz="1000" b="0" i="0" kern="1200">
                <a:solidFill>
                  <a:schemeClr val="tx1"/>
                </a:solidFill>
                <a:latin typeface="Arial"/>
                <a:ea typeface="+mn-ea"/>
                <a:cs typeface="Arial"/>
              </a:defRPr>
            </a:lvl1pPr>
            <a:lvl2pPr marL="742950" indent="-285750" algn="l" defTabSz="457200" rtl="0" eaLnBrk="1" latinLnBrk="0" hangingPunct="1">
              <a:lnSpc>
                <a:spcPct val="150000"/>
              </a:lnSpc>
              <a:spcBef>
                <a:spcPct val="20000"/>
              </a:spcBef>
              <a:buClr>
                <a:srgbClr val="AFCA0B"/>
              </a:buClr>
              <a:buSzPct val="100000"/>
              <a:buFont typeface="Wingdings" pitchFamily="2" charset="2"/>
              <a:buChar char="§"/>
              <a:defRPr sz="1000" b="0" i="0" kern="1200">
                <a:solidFill>
                  <a:schemeClr val="tx1"/>
                </a:solidFill>
                <a:latin typeface="Arial"/>
                <a:ea typeface="+mn-ea"/>
                <a:cs typeface="Arial"/>
              </a:defRPr>
            </a:lvl2pPr>
            <a:lvl3pPr marL="1143000" indent="-228600" algn="l" defTabSz="457200" rtl="0" eaLnBrk="1" latinLnBrk="0" hangingPunct="1">
              <a:lnSpc>
                <a:spcPct val="150000"/>
              </a:lnSpc>
              <a:spcBef>
                <a:spcPct val="20000"/>
              </a:spcBef>
              <a:buClr>
                <a:srgbClr val="AFCA0B"/>
              </a:buClr>
              <a:buSzPct val="100000"/>
              <a:buFont typeface="Wingdings" pitchFamily="2" charset="2"/>
              <a:buChar char="§"/>
              <a:defRPr sz="1000" b="0" i="0" kern="1200">
                <a:solidFill>
                  <a:schemeClr val="tx1"/>
                </a:solidFill>
                <a:latin typeface="Arial"/>
                <a:ea typeface="+mn-ea"/>
                <a:cs typeface="Arial"/>
              </a:defRPr>
            </a:lvl3pPr>
            <a:lvl4pPr marL="1600200" indent="-228600" algn="l" defTabSz="457200" rtl="0" eaLnBrk="1" latinLnBrk="0" hangingPunct="1">
              <a:lnSpc>
                <a:spcPct val="150000"/>
              </a:lnSpc>
              <a:spcBef>
                <a:spcPct val="20000"/>
              </a:spcBef>
              <a:buClr>
                <a:srgbClr val="AFCA0B"/>
              </a:buClr>
              <a:buSzPct val="100000"/>
              <a:buFont typeface="Wingdings" pitchFamily="2" charset="2"/>
              <a:buChar char="§"/>
              <a:defRPr sz="1000" b="0" i="0" kern="1200">
                <a:solidFill>
                  <a:schemeClr val="tx1"/>
                </a:solidFill>
                <a:latin typeface="Arial"/>
                <a:ea typeface="+mn-ea"/>
                <a:cs typeface="Arial"/>
              </a:defRPr>
            </a:lvl4pPr>
            <a:lvl5pPr marL="2057400" indent="-228600" algn="l" defTabSz="457200" rtl="0" eaLnBrk="1" latinLnBrk="0" hangingPunct="1">
              <a:lnSpc>
                <a:spcPct val="150000"/>
              </a:lnSpc>
              <a:spcBef>
                <a:spcPct val="20000"/>
              </a:spcBef>
              <a:buClr>
                <a:srgbClr val="AFCA0B"/>
              </a:buClr>
              <a:buSzPct val="100000"/>
              <a:buFont typeface="Wingdings" pitchFamily="2" charset="2"/>
              <a:buChar char="§"/>
              <a:defRPr sz="10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i="1"/>
              <a:t>For detailed shipping instructions for all collection containers, visit our </a:t>
            </a:r>
            <a:r>
              <a:rPr lang="en-US" b="1" i="1">
                <a:hlinkClick r:id="rId5"/>
              </a:rPr>
              <a:t>shipping page</a:t>
            </a:r>
            <a:r>
              <a:rPr lang="en-US" b="1"/>
              <a:t>.</a:t>
            </a:r>
          </a:p>
        </p:txBody>
      </p:sp>
      <p:pic>
        <p:nvPicPr>
          <p:cNvPr id="43" name="Graphic 42" descr="Badge Question Mark with solid fill">
            <a:extLst>
              <a:ext uri="{FF2B5EF4-FFF2-40B4-BE49-F238E27FC236}">
                <a16:creationId xmlns:a16="http://schemas.microsoft.com/office/drawing/2014/main" id="{3173300F-7D1C-3EE1-FEB3-01CEC203241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2211" y="4338121"/>
            <a:ext cx="383545" cy="383545"/>
          </a:xfrm>
          <a:prstGeom prst="rect">
            <a:avLst/>
          </a:prstGeom>
        </p:spPr>
      </p:pic>
      <p:pic>
        <p:nvPicPr>
          <p:cNvPr id="13" name="Picture 12">
            <a:extLst>
              <a:ext uri="{FF2B5EF4-FFF2-40B4-BE49-F238E27FC236}">
                <a16:creationId xmlns:a16="http://schemas.microsoft.com/office/drawing/2014/main" id="{AEE3C291-05F4-DBCA-15CC-0B43E141EBD3}"/>
              </a:ext>
            </a:extLst>
          </p:cNvPr>
          <p:cNvPicPr>
            <a:picLocks noChangeAspect="1"/>
          </p:cNvPicPr>
          <p:nvPr/>
        </p:nvPicPr>
        <p:blipFill>
          <a:blip r:embed="rId8"/>
          <a:srcRect l="10531" t="2963" r="17960" b="-1"/>
          <a:stretch>
            <a:fillRect/>
          </a:stretch>
        </p:blipFill>
        <p:spPr>
          <a:xfrm>
            <a:off x="7438019" y="1187821"/>
            <a:ext cx="1004846" cy="662217"/>
          </a:xfrm>
          <a:prstGeom prst="rect">
            <a:avLst/>
          </a:prstGeom>
        </p:spPr>
      </p:pic>
      <p:pic>
        <p:nvPicPr>
          <p:cNvPr id="2" name="Part 4_3">
            <a:hlinkClick r:id="" action="ppaction://media"/>
            <a:extLst>
              <a:ext uri="{FF2B5EF4-FFF2-40B4-BE49-F238E27FC236}">
                <a16:creationId xmlns:a16="http://schemas.microsoft.com/office/drawing/2014/main" id="{0ED01E9E-F457-DC82-3A9A-864FF45F27AD}"/>
              </a:ext>
            </a:extLst>
          </p:cNvPr>
          <p:cNvPicPr>
            <a:picLocks noChangeAspect="1"/>
          </p:cNvPicPr>
          <p:nvPr>
            <a:audioFile r:link="rId2"/>
            <p:extLst>
              <p:ext uri="{DAA4B4D4-6D71-4841-9C94-3DE7FCFB9230}">
                <p14:media xmlns:p14="http://schemas.microsoft.com/office/powerpoint/2010/main" r:embed="rId1"/>
              </p:ext>
            </p:extLst>
          </p:nvPr>
        </p:nvPicPr>
        <p:blipFill>
          <a:blip r:embed="rId9">
            <a:duotone>
              <a:prstClr val="black"/>
              <a:schemeClr val="tx2">
                <a:tint val="45000"/>
                <a:satMod val="400000"/>
              </a:schemeClr>
            </a:duotone>
          </a:blip>
          <a:stretch>
            <a:fillRect/>
          </a:stretch>
        </p:blipFill>
        <p:spPr>
          <a:xfrm>
            <a:off x="266233" y="4405317"/>
            <a:ext cx="244475" cy="244475"/>
          </a:xfrm>
          <a:prstGeom prst="rect">
            <a:avLst/>
          </a:prstGeom>
        </p:spPr>
      </p:pic>
    </p:spTree>
    <p:extLst>
      <p:ext uri="{BB962C8B-B14F-4D97-AF65-F5344CB8AC3E}">
        <p14:creationId xmlns:p14="http://schemas.microsoft.com/office/powerpoint/2010/main" val="1997714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D08483-28B3-69E8-22AF-D6D4B4C53FA7}"/>
            </a:ext>
          </a:extLst>
        </p:cNvPr>
        <p:cNvGrpSpPr/>
        <p:nvPr/>
      </p:nvGrpSpPr>
      <p:grpSpPr>
        <a:xfrm>
          <a:off x="0" y="0"/>
          <a:ext cx="0" cy="0"/>
          <a:chOff x="0" y="0"/>
          <a:chExt cx="0" cy="0"/>
        </a:xfrm>
      </p:grpSpPr>
      <p:sp>
        <p:nvSpPr>
          <p:cNvPr id="23" name="Text Placeholder 22">
            <a:extLst>
              <a:ext uri="{FF2B5EF4-FFF2-40B4-BE49-F238E27FC236}">
                <a16:creationId xmlns:a16="http://schemas.microsoft.com/office/drawing/2014/main" id="{2479D8CF-7C96-2893-948F-38D26740A621}"/>
              </a:ext>
            </a:extLst>
          </p:cNvPr>
          <p:cNvSpPr>
            <a:spLocks noGrp="1"/>
          </p:cNvSpPr>
          <p:nvPr>
            <p:ph type="body" sz="quarter" idx="35"/>
          </p:nvPr>
        </p:nvSpPr>
        <p:spPr>
          <a:xfrm>
            <a:off x="4813881" y="2703036"/>
            <a:ext cx="1921938" cy="1027499"/>
          </a:xfrm>
        </p:spPr>
        <p:txBody>
          <a:bodyPr/>
          <a:lstStyle/>
          <a:p>
            <a:r>
              <a:rPr lang="en-US" sz="1200">
                <a:solidFill>
                  <a:schemeClr val="tx1"/>
                </a:solidFill>
              </a:rPr>
              <a:t>Confirm only accepted batteries are inside the container.</a:t>
            </a:r>
          </a:p>
        </p:txBody>
      </p:sp>
      <p:sp>
        <p:nvSpPr>
          <p:cNvPr id="22" name="Text Placeholder 21">
            <a:extLst>
              <a:ext uri="{FF2B5EF4-FFF2-40B4-BE49-F238E27FC236}">
                <a16:creationId xmlns:a16="http://schemas.microsoft.com/office/drawing/2014/main" id="{EAD928AD-B50E-46DB-0C44-B189B7489984}"/>
              </a:ext>
            </a:extLst>
          </p:cNvPr>
          <p:cNvSpPr>
            <a:spLocks noGrp="1"/>
          </p:cNvSpPr>
          <p:nvPr>
            <p:ph type="body" sz="quarter" idx="34"/>
          </p:nvPr>
        </p:nvSpPr>
        <p:spPr>
          <a:xfrm>
            <a:off x="2511186" y="2683889"/>
            <a:ext cx="2278338" cy="1149935"/>
          </a:xfrm>
        </p:spPr>
        <p:txBody>
          <a:bodyPr/>
          <a:lstStyle/>
          <a:p>
            <a:r>
              <a:rPr lang="en-US" sz="1200">
                <a:solidFill>
                  <a:schemeClr val="tx1"/>
                </a:solidFill>
              </a:rPr>
              <a:t>Do not place Damaged, Defective, or Recalled (DDR) batteries in any standard Call2Recycle container.</a:t>
            </a:r>
          </a:p>
          <a:p>
            <a:endParaRPr lang="en-US" sz="1200">
              <a:solidFill>
                <a:schemeClr val="tx1"/>
              </a:solidFill>
            </a:endParaRPr>
          </a:p>
        </p:txBody>
      </p:sp>
      <p:sp>
        <p:nvSpPr>
          <p:cNvPr id="21" name="Text Placeholder 20">
            <a:extLst>
              <a:ext uri="{FF2B5EF4-FFF2-40B4-BE49-F238E27FC236}">
                <a16:creationId xmlns:a16="http://schemas.microsoft.com/office/drawing/2014/main" id="{FAC29CBC-FDD9-D98E-FB50-9D0B9F45048F}"/>
              </a:ext>
            </a:extLst>
          </p:cNvPr>
          <p:cNvSpPr>
            <a:spLocks noGrp="1"/>
          </p:cNvSpPr>
          <p:nvPr>
            <p:ph type="body" sz="quarter" idx="33"/>
          </p:nvPr>
        </p:nvSpPr>
        <p:spPr>
          <a:xfrm>
            <a:off x="175865" y="2703036"/>
            <a:ext cx="2212046" cy="1149935"/>
          </a:xfrm>
        </p:spPr>
        <p:txBody>
          <a:bodyPr/>
          <a:lstStyle/>
          <a:p>
            <a:r>
              <a:rPr lang="en-US" sz="1200">
                <a:solidFill>
                  <a:schemeClr val="tx1"/>
                </a:solidFill>
              </a:rPr>
              <a:t>Ensure all required batteries collected have been properly bagged or taped to protect terminals.</a:t>
            </a:r>
          </a:p>
          <a:p>
            <a:endParaRPr lang="en-US" sz="1200">
              <a:solidFill>
                <a:schemeClr val="tx1"/>
              </a:solidFill>
            </a:endParaRPr>
          </a:p>
        </p:txBody>
      </p:sp>
      <p:sp>
        <p:nvSpPr>
          <p:cNvPr id="20" name="Text Placeholder 19">
            <a:extLst>
              <a:ext uri="{FF2B5EF4-FFF2-40B4-BE49-F238E27FC236}">
                <a16:creationId xmlns:a16="http://schemas.microsoft.com/office/drawing/2014/main" id="{02F68594-FA30-629B-15C2-DECC242824ED}"/>
              </a:ext>
            </a:extLst>
          </p:cNvPr>
          <p:cNvSpPr>
            <a:spLocks noGrp="1"/>
          </p:cNvSpPr>
          <p:nvPr>
            <p:ph type="body" sz="quarter" idx="31"/>
          </p:nvPr>
        </p:nvSpPr>
        <p:spPr>
          <a:xfrm>
            <a:off x="5509577" y="1969537"/>
            <a:ext cx="1616654" cy="527714"/>
          </a:xfrm>
        </p:spPr>
        <p:txBody>
          <a:bodyPr/>
          <a:lstStyle/>
          <a:p>
            <a:r>
              <a:rPr lang="en-US" sz="1400" b="1">
                <a:solidFill>
                  <a:schemeClr val="tx2"/>
                </a:solidFill>
              </a:rPr>
              <a:t>No Trash or Foreign Objects</a:t>
            </a:r>
            <a:endParaRPr lang="en-US" b="1">
              <a:solidFill>
                <a:schemeClr val="tx2"/>
              </a:solidFill>
            </a:endParaRPr>
          </a:p>
        </p:txBody>
      </p:sp>
      <p:sp>
        <p:nvSpPr>
          <p:cNvPr id="19" name="Text Placeholder 18">
            <a:extLst>
              <a:ext uri="{FF2B5EF4-FFF2-40B4-BE49-F238E27FC236}">
                <a16:creationId xmlns:a16="http://schemas.microsoft.com/office/drawing/2014/main" id="{6B2EE7C7-FB63-AF06-79E5-30506AF71F0B}"/>
              </a:ext>
            </a:extLst>
          </p:cNvPr>
          <p:cNvSpPr>
            <a:spLocks noGrp="1"/>
          </p:cNvSpPr>
          <p:nvPr>
            <p:ph type="body" sz="quarter" idx="29"/>
          </p:nvPr>
        </p:nvSpPr>
        <p:spPr>
          <a:xfrm>
            <a:off x="3312316" y="1968917"/>
            <a:ext cx="1234854" cy="527714"/>
          </a:xfrm>
        </p:spPr>
        <p:txBody>
          <a:bodyPr/>
          <a:lstStyle/>
          <a:p>
            <a:r>
              <a:rPr lang="en-US" sz="1400" b="1">
                <a:solidFill>
                  <a:schemeClr val="tx2"/>
                </a:solidFill>
              </a:rPr>
              <a:t>No DDR Batteries</a:t>
            </a:r>
            <a:endParaRPr lang="en-US" b="1">
              <a:solidFill>
                <a:schemeClr val="tx2"/>
              </a:solidFill>
            </a:endParaRPr>
          </a:p>
        </p:txBody>
      </p:sp>
      <p:sp>
        <p:nvSpPr>
          <p:cNvPr id="17" name="Text Placeholder 16">
            <a:extLst>
              <a:ext uri="{FF2B5EF4-FFF2-40B4-BE49-F238E27FC236}">
                <a16:creationId xmlns:a16="http://schemas.microsoft.com/office/drawing/2014/main" id="{26C7B400-E60A-7A7E-EAA4-F41FB35B406D}"/>
              </a:ext>
            </a:extLst>
          </p:cNvPr>
          <p:cNvSpPr>
            <a:spLocks noGrp="1"/>
          </p:cNvSpPr>
          <p:nvPr>
            <p:ph type="body" sz="quarter" idx="17"/>
          </p:nvPr>
        </p:nvSpPr>
        <p:spPr>
          <a:xfrm>
            <a:off x="925839" y="2011208"/>
            <a:ext cx="1288265" cy="527714"/>
          </a:xfrm>
        </p:spPr>
        <p:txBody>
          <a:bodyPr/>
          <a:lstStyle/>
          <a:p>
            <a:r>
              <a:rPr lang="en-US" b="1">
                <a:solidFill>
                  <a:schemeClr val="tx2"/>
                </a:solidFill>
              </a:rPr>
              <a:t>Batteries are Terminally Protected</a:t>
            </a:r>
          </a:p>
        </p:txBody>
      </p:sp>
      <p:sp>
        <p:nvSpPr>
          <p:cNvPr id="16" name="Text Placeholder 15">
            <a:extLst>
              <a:ext uri="{FF2B5EF4-FFF2-40B4-BE49-F238E27FC236}">
                <a16:creationId xmlns:a16="http://schemas.microsoft.com/office/drawing/2014/main" id="{1CCF107B-92FA-D7B3-564C-9F7C2B1FD3A0}"/>
              </a:ext>
            </a:extLst>
          </p:cNvPr>
          <p:cNvSpPr>
            <a:spLocks noGrp="1"/>
          </p:cNvSpPr>
          <p:nvPr>
            <p:ph type="body" sz="quarter" idx="16"/>
          </p:nvPr>
        </p:nvSpPr>
        <p:spPr>
          <a:xfrm>
            <a:off x="673769" y="886955"/>
            <a:ext cx="5953172" cy="596176"/>
          </a:xfrm>
        </p:spPr>
        <p:txBody>
          <a:bodyPr/>
          <a:lstStyle/>
          <a:p>
            <a:r>
              <a:rPr lang="en-US" sz="1400">
                <a:solidFill>
                  <a:schemeClr val="tx1"/>
                </a:solidFill>
              </a:rPr>
              <a:t>Whatever approved container you collect and ship in (standard collection boxes, Smart Containers, Drums, or boxes on a pallet), the goal is the same: </a:t>
            </a:r>
            <a:r>
              <a:rPr lang="en-US" sz="1400" b="1">
                <a:solidFill>
                  <a:schemeClr val="tx1"/>
                </a:solidFill>
              </a:rPr>
              <a:t>ship it safely!</a:t>
            </a:r>
          </a:p>
        </p:txBody>
      </p:sp>
      <p:sp>
        <p:nvSpPr>
          <p:cNvPr id="8" name="Title 1">
            <a:extLst>
              <a:ext uri="{FF2B5EF4-FFF2-40B4-BE49-F238E27FC236}">
                <a16:creationId xmlns:a16="http://schemas.microsoft.com/office/drawing/2014/main" id="{C71B9CCA-418B-D99D-1632-E7BB2C381664}"/>
              </a:ext>
            </a:extLst>
          </p:cNvPr>
          <p:cNvSpPr>
            <a:spLocks noGrp="1"/>
          </p:cNvSpPr>
          <p:nvPr>
            <p:ph type="title"/>
          </p:nvPr>
        </p:nvSpPr>
        <p:spPr>
          <a:xfrm>
            <a:off x="595245" y="177283"/>
            <a:ext cx="7174007" cy="596177"/>
          </a:xfrm>
        </p:spPr>
        <p:txBody>
          <a:bodyPr>
            <a:normAutofit/>
          </a:bodyPr>
          <a:lstStyle/>
          <a:p>
            <a:r>
              <a:rPr lang="en-CA" sz="2550">
                <a:solidFill>
                  <a:schemeClr val="tx1"/>
                </a:solidFill>
              </a:rPr>
              <a:t>How to Ship: Inspect </a:t>
            </a:r>
            <a:r>
              <a:rPr lang="en-CA" sz="2550" i="1">
                <a:solidFill>
                  <a:schemeClr val="tx1"/>
                </a:solidFill>
              </a:rPr>
              <a:t>then</a:t>
            </a:r>
            <a:r>
              <a:rPr lang="en-CA" sz="2550">
                <a:solidFill>
                  <a:schemeClr val="tx1"/>
                </a:solidFill>
              </a:rPr>
              <a:t> Ship!</a:t>
            </a:r>
          </a:p>
        </p:txBody>
      </p:sp>
      <p:sp>
        <p:nvSpPr>
          <p:cNvPr id="41" name="Rectangle: Rounded Corners 40">
            <a:extLst>
              <a:ext uri="{FF2B5EF4-FFF2-40B4-BE49-F238E27FC236}">
                <a16:creationId xmlns:a16="http://schemas.microsoft.com/office/drawing/2014/main" id="{7B6E86F5-2B09-5B32-2EB9-4387180F30C5}"/>
              </a:ext>
            </a:extLst>
          </p:cNvPr>
          <p:cNvSpPr/>
          <p:nvPr/>
        </p:nvSpPr>
        <p:spPr>
          <a:xfrm>
            <a:off x="936896" y="4106891"/>
            <a:ext cx="7271392" cy="331953"/>
          </a:xfrm>
          <a:prstGeom prst="roundRect">
            <a:avLst>
              <a:gd name="adj" fmla="val 0"/>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Content Placeholder 7">
            <a:extLst>
              <a:ext uri="{FF2B5EF4-FFF2-40B4-BE49-F238E27FC236}">
                <a16:creationId xmlns:a16="http://schemas.microsoft.com/office/drawing/2014/main" id="{34C69E68-C69B-508F-88DE-30E434675F36}"/>
              </a:ext>
            </a:extLst>
          </p:cNvPr>
          <p:cNvSpPr txBox="1">
            <a:spLocks/>
          </p:cNvSpPr>
          <p:nvPr/>
        </p:nvSpPr>
        <p:spPr>
          <a:xfrm>
            <a:off x="1061233" y="4106891"/>
            <a:ext cx="8086436" cy="365204"/>
          </a:xfrm>
          <a:prstGeom prst="rect">
            <a:avLst/>
          </a:prstGeom>
        </p:spPr>
        <p:txBody>
          <a:bodyPr vert="horz" lIns="91440" tIns="45720" rIns="91440" bIns="45720" rtlCol="0">
            <a:normAutofit/>
          </a:bodyPr>
          <a:lstStyle>
            <a:lvl1pPr marL="0" indent="0" algn="l" defTabSz="457200" rtl="0" eaLnBrk="1" latinLnBrk="0" hangingPunct="1">
              <a:lnSpc>
                <a:spcPct val="150000"/>
              </a:lnSpc>
              <a:spcBef>
                <a:spcPct val="20000"/>
              </a:spcBef>
              <a:buClr>
                <a:srgbClr val="AFCA0B"/>
              </a:buClr>
              <a:buFont typeface="Wingdings" pitchFamily="2" charset="2"/>
              <a:buNone/>
              <a:defRPr sz="1000" b="0" i="0" kern="1200">
                <a:solidFill>
                  <a:schemeClr val="tx1"/>
                </a:solidFill>
                <a:latin typeface="Arial"/>
                <a:ea typeface="+mn-ea"/>
                <a:cs typeface="Arial"/>
              </a:defRPr>
            </a:lvl1pPr>
            <a:lvl2pPr marL="742950" indent="-285750" algn="l" defTabSz="457200" rtl="0" eaLnBrk="1" latinLnBrk="0" hangingPunct="1">
              <a:lnSpc>
                <a:spcPct val="150000"/>
              </a:lnSpc>
              <a:spcBef>
                <a:spcPct val="20000"/>
              </a:spcBef>
              <a:buClr>
                <a:srgbClr val="AFCA0B"/>
              </a:buClr>
              <a:buSzPct val="100000"/>
              <a:buFont typeface="Wingdings" pitchFamily="2" charset="2"/>
              <a:buChar char="§"/>
              <a:defRPr sz="1000" b="0" i="0" kern="1200">
                <a:solidFill>
                  <a:schemeClr val="tx1"/>
                </a:solidFill>
                <a:latin typeface="Arial"/>
                <a:ea typeface="+mn-ea"/>
                <a:cs typeface="Arial"/>
              </a:defRPr>
            </a:lvl2pPr>
            <a:lvl3pPr marL="1143000" indent="-228600" algn="l" defTabSz="457200" rtl="0" eaLnBrk="1" latinLnBrk="0" hangingPunct="1">
              <a:lnSpc>
                <a:spcPct val="150000"/>
              </a:lnSpc>
              <a:spcBef>
                <a:spcPct val="20000"/>
              </a:spcBef>
              <a:buClr>
                <a:srgbClr val="AFCA0B"/>
              </a:buClr>
              <a:buSzPct val="100000"/>
              <a:buFont typeface="Wingdings" pitchFamily="2" charset="2"/>
              <a:buChar char="§"/>
              <a:defRPr sz="1000" b="0" i="0" kern="1200">
                <a:solidFill>
                  <a:schemeClr val="tx1"/>
                </a:solidFill>
                <a:latin typeface="Arial"/>
                <a:ea typeface="+mn-ea"/>
                <a:cs typeface="Arial"/>
              </a:defRPr>
            </a:lvl3pPr>
            <a:lvl4pPr marL="1600200" indent="-228600" algn="l" defTabSz="457200" rtl="0" eaLnBrk="1" latinLnBrk="0" hangingPunct="1">
              <a:lnSpc>
                <a:spcPct val="150000"/>
              </a:lnSpc>
              <a:spcBef>
                <a:spcPct val="20000"/>
              </a:spcBef>
              <a:buClr>
                <a:srgbClr val="AFCA0B"/>
              </a:buClr>
              <a:buSzPct val="100000"/>
              <a:buFont typeface="Wingdings" pitchFamily="2" charset="2"/>
              <a:buChar char="§"/>
              <a:defRPr sz="1000" b="0" i="0" kern="1200">
                <a:solidFill>
                  <a:schemeClr val="tx1"/>
                </a:solidFill>
                <a:latin typeface="Arial"/>
                <a:ea typeface="+mn-ea"/>
                <a:cs typeface="Arial"/>
              </a:defRPr>
            </a:lvl4pPr>
            <a:lvl5pPr marL="2057400" indent="-228600" algn="l" defTabSz="457200" rtl="0" eaLnBrk="1" latinLnBrk="0" hangingPunct="1">
              <a:lnSpc>
                <a:spcPct val="150000"/>
              </a:lnSpc>
              <a:spcBef>
                <a:spcPct val="20000"/>
              </a:spcBef>
              <a:buClr>
                <a:srgbClr val="AFCA0B"/>
              </a:buClr>
              <a:buSzPct val="100000"/>
              <a:buFont typeface="Wingdings" pitchFamily="2" charset="2"/>
              <a:buChar char="§"/>
              <a:defRPr sz="10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i="1"/>
              <a:t>For detailed shipping instructions for all collection containers, visit our </a:t>
            </a:r>
            <a:r>
              <a:rPr lang="en-US" b="1" i="1">
                <a:hlinkClick r:id="rId5"/>
              </a:rPr>
              <a:t>shipping page</a:t>
            </a:r>
            <a:r>
              <a:rPr lang="en-US" b="1"/>
              <a:t>.</a:t>
            </a:r>
          </a:p>
        </p:txBody>
      </p:sp>
      <p:pic>
        <p:nvPicPr>
          <p:cNvPr id="43" name="Graphic 42" descr="Badge Question Mark with solid fill">
            <a:extLst>
              <a:ext uri="{FF2B5EF4-FFF2-40B4-BE49-F238E27FC236}">
                <a16:creationId xmlns:a16="http://schemas.microsoft.com/office/drawing/2014/main" id="{30F73817-9C58-023A-36CB-1316DA0B7DC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77688" y="4081096"/>
            <a:ext cx="383545" cy="383545"/>
          </a:xfrm>
          <a:prstGeom prst="rect">
            <a:avLst/>
          </a:prstGeom>
        </p:spPr>
      </p:pic>
      <p:pic>
        <p:nvPicPr>
          <p:cNvPr id="45" name="Picture 44">
            <a:extLst>
              <a:ext uri="{FF2B5EF4-FFF2-40B4-BE49-F238E27FC236}">
                <a16:creationId xmlns:a16="http://schemas.microsoft.com/office/drawing/2014/main" id="{4F2A23EF-5FFA-F822-E864-3BE4305AE4E0}"/>
              </a:ext>
            </a:extLst>
          </p:cNvPr>
          <p:cNvPicPr>
            <a:picLocks noChangeAspect="1"/>
          </p:cNvPicPr>
          <p:nvPr/>
        </p:nvPicPr>
        <p:blipFill>
          <a:blip r:embed="rId8"/>
          <a:stretch>
            <a:fillRect/>
          </a:stretch>
        </p:blipFill>
        <p:spPr>
          <a:xfrm>
            <a:off x="226087" y="1960383"/>
            <a:ext cx="630283" cy="573368"/>
          </a:xfrm>
          <a:prstGeom prst="rect">
            <a:avLst/>
          </a:prstGeom>
        </p:spPr>
      </p:pic>
      <p:pic>
        <p:nvPicPr>
          <p:cNvPr id="46" name="Picture 45">
            <a:extLst>
              <a:ext uri="{FF2B5EF4-FFF2-40B4-BE49-F238E27FC236}">
                <a16:creationId xmlns:a16="http://schemas.microsoft.com/office/drawing/2014/main" id="{6FA9A8BD-6C60-4D86-B27A-CE8AC78E1C99}"/>
              </a:ext>
            </a:extLst>
          </p:cNvPr>
          <p:cNvPicPr>
            <a:picLocks noChangeAspect="1"/>
          </p:cNvPicPr>
          <p:nvPr/>
        </p:nvPicPr>
        <p:blipFill>
          <a:blip r:embed="rId8"/>
          <a:stretch>
            <a:fillRect/>
          </a:stretch>
        </p:blipFill>
        <p:spPr>
          <a:xfrm>
            <a:off x="2543095" y="1934959"/>
            <a:ext cx="630283" cy="573368"/>
          </a:xfrm>
          <a:prstGeom prst="rect">
            <a:avLst/>
          </a:prstGeom>
        </p:spPr>
      </p:pic>
      <p:pic>
        <p:nvPicPr>
          <p:cNvPr id="47" name="Picture 46">
            <a:extLst>
              <a:ext uri="{FF2B5EF4-FFF2-40B4-BE49-F238E27FC236}">
                <a16:creationId xmlns:a16="http://schemas.microsoft.com/office/drawing/2014/main" id="{10AC09A9-A189-41EA-214B-CABA61A89BEE}"/>
              </a:ext>
            </a:extLst>
          </p:cNvPr>
          <p:cNvPicPr>
            <a:picLocks noChangeAspect="1"/>
          </p:cNvPicPr>
          <p:nvPr/>
        </p:nvPicPr>
        <p:blipFill>
          <a:blip r:embed="rId8"/>
          <a:stretch>
            <a:fillRect/>
          </a:stretch>
        </p:blipFill>
        <p:spPr>
          <a:xfrm>
            <a:off x="4813881" y="1915607"/>
            <a:ext cx="630283" cy="573368"/>
          </a:xfrm>
          <a:prstGeom prst="rect">
            <a:avLst/>
          </a:prstGeom>
        </p:spPr>
      </p:pic>
      <p:grpSp>
        <p:nvGrpSpPr>
          <p:cNvPr id="49" name="Group 48">
            <a:extLst>
              <a:ext uri="{FF2B5EF4-FFF2-40B4-BE49-F238E27FC236}">
                <a16:creationId xmlns:a16="http://schemas.microsoft.com/office/drawing/2014/main" id="{281D5AFB-3319-97DC-83B3-27BE201D95DE}"/>
              </a:ext>
            </a:extLst>
          </p:cNvPr>
          <p:cNvGrpSpPr/>
          <p:nvPr/>
        </p:nvGrpSpPr>
        <p:grpSpPr>
          <a:xfrm>
            <a:off x="6584658" y="123181"/>
            <a:ext cx="2469155" cy="1769811"/>
            <a:chOff x="6584658" y="123181"/>
            <a:chExt cx="2469155" cy="1769811"/>
          </a:xfrm>
        </p:grpSpPr>
        <p:pic>
          <p:nvPicPr>
            <p:cNvPr id="26" name="Picture 25" descr="A green and black can with a sign&#10;&#10;AI-generated content may be incorrect.">
              <a:extLst>
                <a:ext uri="{FF2B5EF4-FFF2-40B4-BE49-F238E27FC236}">
                  <a16:creationId xmlns:a16="http://schemas.microsoft.com/office/drawing/2014/main" id="{F304980E-3F7D-A130-F0F0-EA25433F6CB0}"/>
                </a:ext>
              </a:extLst>
            </p:cNvPr>
            <p:cNvPicPr>
              <a:picLocks noChangeAspect="1"/>
            </p:cNvPicPr>
            <p:nvPr/>
          </p:nvPicPr>
          <p:blipFill>
            <a:blip r:embed="rId9"/>
            <a:srcRect l="36556" r="34445" b="5778"/>
            <a:stretch>
              <a:fillRect/>
            </a:stretch>
          </p:blipFill>
          <p:spPr>
            <a:xfrm>
              <a:off x="7320739" y="123181"/>
              <a:ext cx="887549" cy="1761243"/>
            </a:xfrm>
            <a:prstGeom prst="rect">
              <a:avLst/>
            </a:prstGeom>
          </p:spPr>
        </p:pic>
        <p:pic>
          <p:nvPicPr>
            <p:cNvPr id="31" name="Picture 6" descr="Recycle You Batteries, Canada! Collection Box">
              <a:extLst>
                <a:ext uri="{FF2B5EF4-FFF2-40B4-BE49-F238E27FC236}">
                  <a16:creationId xmlns:a16="http://schemas.microsoft.com/office/drawing/2014/main" id="{E509FEF8-DDA6-BC62-F857-BAB19658192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84658" y="1034155"/>
              <a:ext cx="858837" cy="85883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D28C11B5-68C5-1AF0-6D64-82610863D8C4}"/>
                </a:ext>
              </a:extLst>
            </p:cNvPr>
            <p:cNvPicPr>
              <a:picLocks noChangeAspect="1"/>
            </p:cNvPicPr>
            <p:nvPr/>
          </p:nvPicPr>
          <p:blipFill>
            <a:blip r:embed="rId11"/>
            <a:stretch>
              <a:fillRect/>
            </a:stretch>
          </p:blipFill>
          <p:spPr>
            <a:xfrm>
              <a:off x="8137293" y="674062"/>
              <a:ext cx="916520" cy="1188314"/>
            </a:xfrm>
            <a:prstGeom prst="rect">
              <a:avLst/>
            </a:prstGeom>
          </p:spPr>
        </p:pic>
      </p:grpSp>
      <p:pic>
        <p:nvPicPr>
          <p:cNvPr id="2" name="Picture 1">
            <a:extLst>
              <a:ext uri="{FF2B5EF4-FFF2-40B4-BE49-F238E27FC236}">
                <a16:creationId xmlns:a16="http://schemas.microsoft.com/office/drawing/2014/main" id="{2E06F105-79F2-D92C-71F0-934AD31CEB48}"/>
              </a:ext>
            </a:extLst>
          </p:cNvPr>
          <p:cNvPicPr>
            <a:picLocks noChangeAspect="1"/>
          </p:cNvPicPr>
          <p:nvPr/>
        </p:nvPicPr>
        <p:blipFill>
          <a:blip r:embed="rId8"/>
          <a:stretch>
            <a:fillRect/>
          </a:stretch>
        </p:blipFill>
        <p:spPr>
          <a:xfrm>
            <a:off x="7143493" y="1924176"/>
            <a:ext cx="630283" cy="573368"/>
          </a:xfrm>
          <a:prstGeom prst="rect">
            <a:avLst/>
          </a:prstGeom>
        </p:spPr>
      </p:pic>
      <p:sp>
        <p:nvSpPr>
          <p:cNvPr id="3" name="Text Placeholder 18">
            <a:extLst>
              <a:ext uri="{FF2B5EF4-FFF2-40B4-BE49-F238E27FC236}">
                <a16:creationId xmlns:a16="http://schemas.microsoft.com/office/drawing/2014/main" id="{E82D6AA5-489A-3A01-C982-893B028AB357}"/>
              </a:ext>
            </a:extLst>
          </p:cNvPr>
          <p:cNvSpPr txBox="1">
            <a:spLocks/>
          </p:cNvSpPr>
          <p:nvPr/>
        </p:nvSpPr>
        <p:spPr>
          <a:xfrm>
            <a:off x="7780363" y="1979870"/>
            <a:ext cx="1234854" cy="527714"/>
          </a:xfrm>
          <a:prstGeom prst="rect">
            <a:avLst/>
          </a:prstGeom>
        </p:spPr>
        <p:txBody>
          <a:bodyPr vert="horz" lIns="91440" tIns="45720" rIns="91440" bIns="45720" rtlCol="0" anchor="ctr">
            <a:noAutofit/>
          </a:bodyPr>
          <a:lstStyle>
            <a:lvl1pPr marL="0" indent="0" algn="l" defTabSz="685800" rtl="0" eaLnBrk="1" latinLnBrk="0" hangingPunct="1">
              <a:lnSpc>
                <a:spcPct val="110000"/>
              </a:lnSpc>
              <a:spcBef>
                <a:spcPts val="338"/>
              </a:spcBef>
              <a:spcAft>
                <a:spcPts val="338"/>
              </a:spcAft>
              <a:buClr>
                <a:srgbClr val="AFCA0B"/>
              </a:buClr>
              <a:buFont typeface="Wingdings" pitchFamily="2" charset="2"/>
              <a:buNone/>
              <a:defRPr lang="ru-RU" sz="1350" kern="1200" dirty="0">
                <a:solidFill>
                  <a:schemeClr val="tx1">
                    <a:lumMod val="75000"/>
                    <a:lumOff val="25000"/>
                  </a:schemeClr>
                </a:solidFill>
                <a:latin typeface="+mj-lt"/>
                <a:ea typeface="Open Sans Semibold" panose="020B0706030804020204" pitchFamily="34" charset="0"/>
                <a:cs typeface="Open Sans Semibold" panose="020B0706030804020204" pitchFamily="34" charset="0"/>
              </a:defRPr>
            </a:lvl1pPr>
            <a:lvl2pPr marL="742950" indent="-285750" algn="l" defTabSz="457200" rtl="0" eaLnBrk="1" latinLnBrk="0" hangingPunct="1">
              <a:spcBef>
                <a:spcPct val="20000"/>
              </a:spcBef>
              <a:buClr>
                <a:srgbClr val="AFCA0B"/>
              </a:buClr>
              <a:buFont typeface="Wingdings" pitchFamily="2" charset="2"/>
              <a:buChar char="§"/>
              <a:defRPr sz="1000" kern="1200">
                <a:solidFill>
                  <a:schemeClr val="tx1"/>
                </a:solidFill>
                <a:latin typeface="+mn-lt"/>
                <a:ea typeface="+mn-ea"/>
                <a:cs typeface="+mn-cs"/>
              </a:defRPr>
            </a:lvl2pPr>
            <a:lvl3pPr marL="1143000" indent="-228600" algn="l" defTabSz="457200" rtl="0" eaLnBrk="1" latinLnBrk="0" hangingPunct="1">
              <a:spcBef>
                <a:spcPct val="20000"/>
              </a:spcBef>
              <a:buClr>
                <a:srgbClr val="AFCA0B"/>
              </a:buClr>
              <a:buFont typeface="Wingdings" pitchFamily="2" charset="2"/>
              <a:buChar char="§"/>
              <a:defRPr sz="1000" kern="1200">
                <a:solidFill>
                  <a:schemeClr val="tx1"/>
                </a:solidFill>
                <a:latin typeface="+mn-lt"/>
                <a:ea typeface="+mn-ea"/>
                <a:cs typeface="+mn-cs"/>
              </a:defRPr>
            </a:lvl3pPr>
            <a:lvl4pPr marL="1600200" indent="-228600" algn="l" defTabSz="457200" rtl="0" eaLnBrk="1" latinLnBrk="0" hangingPunct="1">
              <a:spcBef>
                <a:spcPct val="20000"/>
              </a:spcBef>
              <a:buClr>
                <a:srgbClr val="AFCA0B"/>
              </a:buClr>
              <a:buFont typeface="Wingdings" pitchFamily="2" charset="2"/>
              <a:buChar char="§"/>
              <a:defRPr sz="1000" kern="1200">
                <a:solidFill>
                  <a:schemeClr val="tx1"/>
                </a:solidFill>
                <a:latin typeface="+mn-lt"/>
                <a:ea typeface="+mn-ea"/>
                <a:cs typeface="+mn-cs"/>
              </a:defRPr>
            </a:lvl4pPr>
            <a:lvl5pPr marL="2057400" indent="-228600" algn="l" defTabSz="457200" rtl="0" eaLnBrk="1" latinLnBrk="0" hangingPunct="1">
              <a:spcBef>
                <a:spcPct val="20000"/>
              </a:spcBef>
              <a:buClr>
                <a:srgbClr val="AFCA0B"/>
              </a:buClr>
              <a:buFont typeface="Wingdings" pitchFamily="2" charset="2"/>
              <a:buChar char="§"/>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b="1">
                <a:solidFill>
                  <a:schemeClr val="tx2"/>
                </a:solidFill>
              </a:rPr>
              <a:t>Check All Containers</a:t>
            </a:r>
            <a:endParaRPr lang="en-US" b="1">
              <a:solidFill>
                <a:schemeClr val="tx2"/>
              </a:solidFill>
            </a:endParaRPr>
          </a:p>
        </p:txBody>
      </p:sp>
      <p:sp>
        <p:nvSpPr>
          <p:cNvPr id="4" name="Text Placeholder 22">
            <a:extLst>
              <a:ext uri="{FF2B5EF4-FFF2-40B4-BE49-F238E27FC236}">
                <a16:creationId xmlns:a16="http://schemas.microsoft.com/office/drawing/2014/main" id="{BB4912D3-2E12-BEC6-8465-93E173C3C96E}"/>
              </a:ext>
            </a:extLst>
          </p:cNvPr>
          <p:cNvSpPr txBox="1">
            <a:spLocks/>
          </p:cNvSpPr>
          <p:nvPr/>
        </p:nvSpPr>
        <p:spPr>
          <a:xfrm>
            <a:off x="7082936" y="2683889"/>
            <a:ext cx="1970877" cy="1027499"/>
          </a:xfrm>
          <a:prstGeom prst="rect">
            <a:avLst/>
          </a:prstGeom>
        </p:spPr>
        <p:txBody>
          <a:bodyPr vert="horz" lIns="91440" tIns="45720" rIns="91440" bIns="45720" rtlCol="0">
            <a:noAutofit/>
          </a:bodyPr>
          <a:lstStyle>
            <a:lvl1pPr marL="0" indent="0" algn="l" defTabSz="457200" rtl="0" eaLnBrk="1" latinLnBrk="0" hangingPunct="1">
              <a:lnSpc>
                <a:spcPct val="130000"/>
              </a:lnSpc>
              <a:spcBef>
                <a:spcPct val="20000"/>
              </a:spcBef>
              <a:buClr>
                <a:srgbClr val="AFCA0B"/>
              </a:buClr>
              <a:buFont typeface="Wingdings" pitchFamily="2" charset="2"/>
              <a:buNone/>
              <a:defRPr lang="ru-RU" sz="1050" kern="1200" dirty="0">
                <a:solidFill>
                  <a:schemeClr val="tx1">
                    <a:lumMod val="75000"/>
                    <a:lumOff val="25000"/>
                  </a:schemeClr>
                </a:solidFill>
                <a:latin typeface="+mn-lt"/>
                <a:ea typeface="Open Sans" panose="020B0606030504020204" pitchFamily="34" charset="0"/>
                <a:cs typeface="Open Sans" panose="020B0606030504020204" pitchFamily="34" charset="0"/>
              </a:defRPr>
            </a:lvl1pPr>
            <a:lvl2pPr marL="742950" indent="-285750" algn="l" defTabSz="457200" rtl="0" eaLnBrk="1" latinLnBrk="0" hangingPunct="1">
              <a:spcBef>
                <a:spcPct val="20000"/>
              </a:spcBef>
              <a:buClr>
                <a:srgbClr val="AFCA0B"/>
              </a:buClr>
              <a:buFont typeface="Wingdings" pitchFamily="2" charset="2"/>
              <a:buChar char="§"/>
              <a:defRPr sz="1000" kern="1200">
                <a:solidFill>
                  <a:schemeClr val="tx1"/>
                </a:solidFill>
                <a:latin typeface="+mn-lt"/>
                <a:ea typeface="+mn-ea"/>
                <a:cs typeface="+mn-cs"/>
              </a:defRPr>
            </a:lvl2pPr>
            <a:lvl3pPr marL="1143000" indent="-228600" algn="l" defTabSz="457200" rtl="0" eaLnBrk="1" latinLnBrk="0" hangingPunct="1">
              <a:spcBef>
                <a:spcPct val="20000"/>
              </a:spcBef>
              <a:buClr>
                <a:srgbClr val="AFCA0B"/>
              </a:buClr>
              <a:buFont typeface="Wingdings" pitchFamily="2" charset="2"/>
              <a:buChar char="§"/>
              <a:defRPr sz="1000" kern="1200">
                <a:solidFill>
                  <a:schemeClr val="tx1"/>
                </a:solidFill>
                <a:latin typeface="+mn-lt"/>
                <a:ea typeface="+mn-ea"/>
                <a:cs typeface="+mn-cs"/>
              </a:defRPr>
            </a:lvl3pPr>
            <a:lvl4pPr marL="1600200" indent="-228600" algn="l" defTabSz="457200" rtl="0" eaLnBrk="1" latinLnBrk="0" hangingPunct="1">
              <a:spcBef>
                <a:spcPct val="20000"/>
              </a:spcBef>
              <a:buClr>
                <a:srgbClr val="AFCA0B"/>
              </a:buClr>
              <a:buFont typeface="Wingdings" pitchFamily="2" charset="2"/>
              <a:buChar char="§"/>
              <a:defRPr sz="1000" kern="1200">
                <a:solidFill>
                  <a:schemeClr val="tx1"/>
                </a:solidFill>
                <a:latin typeface="+mn-lt"/>
                <a:ea typeface="+mn-ea"/>
                <a:cs typeface="+mn-cs"/>
              </a:defRPr>
            </a:lvl4pPr>
            <a:lvl5pPr marL="2057400" indent="-228600" algn="l" defTabSz="457200" rtl="0" eaLnBrk="1" latinLnBrk="0" hangingPunct="1">
              <a:spcBef>
                <a:spcPct val="20000"/>
              </a:spcBef>
              <a:buClr>
                <a:srgbClr val="AFCA0B"/>
              </a:buClr>
              <a:buFont typeface="Wingdings" pitchFamily="2" charset="2"/>
              <a:buChar char="§"/>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200">
                <a:solidFill>
                  <a:schemeClr val="tx1"/>
                </a:solidFill>
              </a:rPr>
              <a:t>All containers should have proper labels, UN markings, sealed correctly and include accurate shipping paperwork.</a:t>
            </a:r>
          </a:p>
        </p:txBody>
      </p:sp>
      <p:pic>
        <p:nvPicPr>
          <p:cNvPr id="9" name="Slide 22 Updated ">
            <a:hlinkClick r:id="" action="ppaction://media"/>
            <a:extLst>
              <a:ext uri="{FF2B5EF4-FFF2-40B4-BE49-F238E27FC236}">
                <a16:creationId xmlns:a16="http://schemas.microsoft.com/office/drawing/2014/main" id="{B9A394FE-F316-B078-95E4-3608512F691F}"/>
              </a:ext>
            </a:extLst>
          </p:cNvPr>
          <p:cNvPicPr>
            <a:picLocks noChangeAspect="1"/>
          </p:cNvPicPr>
          <p:nvPr>
            <a:audioFile r:link="rId2"/>
            <p:extLst>
              <p:ext uri="{DAA4B4D4-6D71-4841-9C94-3DE7FCFB9230}">
                <p14:media xmlns:p14="http://schemas.microsoft.com/office/powerpoint/2010/main" r:embed="rId1"/>
              </p:ext>
            </p:extLst>
          </p:nvPr>
        </p:nvPicPr>
        <p:blipFill>
          <a:blip r:embed="rId12">
            <a:duotone>
              <a:prstClr val="black"/>
              <a:schemeClr val="tx2">
                <a:tint val="45000"/>
                <a:satMod val="400000"/>
              </a:schemeClr>
            </a:duotone>
          </a:blip>
          <a:stretch>
            <a:fillRect/>
          </a:stretch>
        </p:blipFill>
        <p:spPr>
          <a:xfrm>
            <a:off x="303609" y="4150629"/>
            <a:ext cx="244475" cy="244475"/>
          </a:xfrm>
          <a:prstGeom prst="rect">
            <a:avLst/>
          </a:prstGeom>
        </p:spPr>
      </p:pic>
    </p:spTree>
    <p:extLst>
      <p:ext uri="{BB962C8B-B14F-4D97-AF65-F5344CB8AC3E}">
        <p14:creationId xmlns:p14="http://schemas.microsoft.com/office/powerpoint/2010/main" val="2845438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53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D6A51A-E513-97D8-5443-D9CE48444ECA}"/>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F08E6FF0-473A-BE27-E53F-AA31A05347E7}"/>
              </a:ext>
            </a:extLst>
          </p:cNvPr>
          <p:cNvSpPr>
            <a:spLocks noGrp="1"/>
          </p:cNvSpPr>
          <p:nvPr>
            <p:ph type="body" sz="quarter" idx="11"/>
          </p:nvPr>
        </p:nvSpPr>
        <p:spPr>
          <a:xfrm>
            <a:off x="736271" y="2164513"/>
            <a:ext cx="4828276" cy="394438"/>
          </a:xfrm>
        </p:spPr>
        <p:txBody>
          <a:bodyPr>
            <a:noAutofit/>
          </a:bodyPr>
          <a:lstStyle/>
          <a:p>
            <a:r>
              <a:rPr lang="en-CA" sz="2400"/>
              <a:t>Marketing Support &amp; </a:t>
            </a:r>
            <a:br>
              <a:rPr lang="en-CA" sz="2400"/>
            </a:br>
            <a:r>
              <a:rPr lang="en-CA" sz="2400"/>
              <a:t>Program Resources</a:t>
            </a:r>
          </a:p>
        </p:txBody>
      </p:sp>
      <p:pic>
        <p:nvPicPr>
          <p:cNvPr id="1026" name="Picture 2" descr="man taping battery">
            <a:extLst>
              <a:ext uri="{FF2B5EF4-FFF2-40B4-BE49-F238E27FC236}">
                <a16:creationId xmlns:a16="http://schemas.microsoft.com/office/drawing/2014/main" id="{854BDBC7-730F-DF12-55B9-F76747A7246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4057" r="8475"/>
          <a:stretch>
            <a:fillRect/>
          </a:stretch>
        </p:blipFill>
        <p:spPr bwMode="auto">
          <a:xfrm>
            <a:off x="6287176" y="-1"/>
            <a:ext cx="2856824" cy="4723467"/>
          </a:xfrm>
          <a:prstGeom prst="rect">
            <a:avLst/>
          </a:prstGeom>
          <a:noFill/>
          <a:extLst>
            <a:ext uri="{909E8E84-426E-40DD-AFC4-6F175D3DCCD1}">
              <a14:hiddenFill xmlns:a14="http://schemas.microsoft.com/office/drawing/2010/main">
                <a:solidFill>
                  <a:srgbClr val="FFFFFF"/>
                </a:solidFill>
              </a14:hiddenFill>
            </a:ext>
          </a:extLst>
        </p:spPr>
      </p:pic>
      <p:pic>
        <p:nvPicPr>
          <p:cNvPr id="3" name="Slide 23">
            <a:hlinkClick r:id="" action="ppaction://media"/>
            <a:extLst>
              <a:ext uri="{FF2B5EF4-FFF2-40B4-BE49-F238E27FC236}">
                <a16:creationId xmlns:a16="http://schemas.microsoft.com/office/drawing/2014/main" id="{032ADE57-7810-3305-0B34-E7AF225ED69B}"/>
              </a:ext>
            </a:extLst>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chemeClr val="tx2">
                <a:tint val="45000"/>
                <a:satMod val="400000"/>
              </a:schemeClr>
            </a:duotone>
          </a:blip>
          <a:stretch>
            <a:fillRect/>
          </a:stretch>
        </p:blipFill>
        <p:spPr>
          <a:xfrm>
            <a:off x="281360" y="4316150"/>
            <a:ext cx="244475" cy="244475"/>
          </a:xfrm>
          <a:prstGeom prst="rect">
            <a:avLst/>
          </a:prstGeom>
        </p:spPr>
      </p:pic>
    </p:spTree>
    <p:extLst>
      <p:ext uri="{BB962C8B-B14F-4D97-AF65-F5344CB8AC3E}">
        <p14:creationId xmlns:p14="http://schemas.microsoft.com/office/powerpoint/2010/main" val="1069325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7CC90F-0280-0E83-D9E1-F6800DE8494F}"/>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9E1809DE-CAD9-8FD2-7B66-1A4274792066}"/>
              </a:ext>
            </a:extLst>
          </p:cNvPr>
          <p:cNvSpPr txBox="1">
            <a:spLocks/>
          </p:cNvSpPr>
          <p:nvPr/>
        </p:nvSpPr>
        <p:spPr>
          <a:xfrm>
            <a:off x="434877" y="200235"/>
            <a:ext cx="8121473" cy="497767"/>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1" i="0" kern="1200">
                <a:solidFill>
                  <a:schemeClr val="tx1"/>
                </a:solidFill>
                <a:latin typeface="Arial"/>
                <a:ea typeface="+mj-ea"/>
                <a:cs typeface="Arial"/>
              </a:defRPr>
            </a:lvl1pPr>
          </a:lstStyle>
          <a:p>
            <a:r>
              <a:rPr lang="en-US" sz="2550"/>
              <a:t>Education &amp; Awareness: Toolkits &amp; Resources</a:t>
            </a:r>
            <a:endParaRPr lang="en-CA" sz="2550"/>
          </a:p>
        </p:txBody>
      </p:sp>
      <p:sp>
        <p:nvSpPr>
          <p:cNvPr id="3" name="TextBox 2">
            <a:extLst>
              <a:ext uri="{FF2B5EF4-FFF2-40B4-BE49-F238E27FC236}">
                <a16:creationId xmlns:a16="http://schemas.microsoft.com/office/drawing/2014/main" id="{686D4A6F-76B5-D881-A44C-ED281B770611}"/>
              </a:ext>
            </a:extLst>
          </p:cNvPr>
          <p:cNvSpPr txBox="1"/>
          <p:nvPr/>
        </p:nvSpPr>
        <p:spPr>
          <a:xfrm>
            <a:off x="436240" y="1284773"/>
            <a:ext cx="4135759" cy="2246769"/>
          </a:xfrm>
          <a:prstGeom prst="rect">
            <a:avLst/>
          </a:prstGeom>
          <a:noFill/>
          <a:ln>
            <a:solidFill>
              <a:schemeClr val="bg1">
                <a:alpha val="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rgbClr val="AFCA0B"/>
              </a:buClr>
              <a:buFont typeface="Arial" panose="020B0604020202020204" pitchFamily="34" charset="0"/>
              <a:buChar char="•"/>
            </a:pPr>
            <a:r>
              <a:rPr lang="en-US" sz="1400">
                <a:cs typeface="Arial"/>
              </a:rPr>
              <a:t>Call2Recycle executes advertising campaigns to educate consumers about why, when, and where to recycle their batteries through the </a:t>
            </a:r>
            <a:br>
              <a:rPr lang="en-US" sz="1400">
                <a:cs typeface="Arial"/>
              </a:rPr>
            </a:br>
            <a:r>
              <a:rPr lang="en-US" sz="1400" i="1">
                <a:cs typeface="Arial"/>
              </a:rPr>
              <a:t>Recycle Your Batteries, Canada! </a:t>
            </a:r>
            <a:r>
              <a:rPr lang="en-US" sz="1400">
                <a:cs typeface="Arial"/>
              </a:rPr>
              <a:t>program. </a:t>
            </a:r>
          </a:p>
          <a:p>
            <a:pPr marL="171450" indent="-171450">
              <a:buClr>
                <a:srgbClr val="AFCA0B"/>
              </a:buClr>
              <a:buFont typeface="Arial" panose="020B0604020202020204" pitchFamily="34" charset="0"/>
              <a:buChar char="•"/>
            </a:pPr>
            <a:endParaRPr lang="en-US" sz="1400">
              <a:cs typeface="Arial"/>
            </a:endParaRPr>
          </a:p>
          <a:p>
            <a:pPr marL="285750" indent="-285750">
              <a:buClr>
                <a:srgbClr val="AFCA0B"/>
              </a:buClr>
              <a:buFont typeface="Arial" panose="020B0604020202020204" pitchFamily="34" charset="0"/>
              <a:buChar char="•"/>
            </a:pPr>
            <a:r>
              <a:rPr lang="en-US" sz="1400">
                <a:cs typeface="Arial"/>
              </a:rPr>
              <a:t>Posters and social media graphics are also available to you for promoting your participation in the program. </a:t>
            </a:r>
          </a:p>
          <a:p>
            <a:pPr marL="171450" indent="-171450">
              <a:buClr>
                <a:srgbClr val="AFCA0B"/>
              </a:buClr>
              <a:buFont typeface="Arial" panose="020B0604020202020204" pitchFamily="34" charset="0"/>
              <a:buChar char="•"/>
            </a:pPr>
            <a:endParaRPr lang="en-US" sz="1400">
              <a:cs typeface="Arial"/>
            </a:endParaRPr>
          </a:p>
          <a:p>
            <a:pPr marL="285750" indent="-285750">
              <a:buClr>
                <a:srgbClr val="AFCA0B"/>
              </a:buClr>
              <a:buFont typeface="Arial" panose="020B0604020202020204" pitchFamily="34" charset="0"/>
              <a:buChar char="•"/>
            </a:pPr>
            <a:r>
              <a:rPr lang="en-US" sz="1400">
                <a:cs typeface="Arial"/>
              </a:rPr>
              <a:t>Access these resources on our website </a:t>
            </a:r>
            <a:r>
              <a:rPr lang="en-US" sz="1400">
                <a:cs typeface="Arial"/>
                <a:hlinkClick r:id="rId5"/>
              </a:rPr>
              <a:t>here</a:t>
            </a:r>
            <a:r>
              <a:rPr lang="en-US" sz="1400">
                <a:cs typeface="Arial"/>
              </a:rPr>
              <a:t>. </a:t>
            </a:r>
          </a:p>
        </p:txBody>
      </p:sp>
      <p:pic>
        <p:nvPicPr>
          <p:cNvPr id="4098" name="Picture 2" descr="Evergreen_11X17 Box Poster">
            <a:extLst>
              <a:ext uri="{FF2B5EF4-FFF2-40B4-BE49-F238E27FC236}">
                <a16:creationId xmlns:a16="http://schemas.microsoft.com/office/drawing/2014/main" id="{F7AD4E01-E565-2B6C-70EB-5F1E05C064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6485" y="1192924"/>
            <a:ext cx="2282744" cy="245391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51A1DCAC-F81B-DABA-CC5F-BB3BF9929F8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63275" y="1224558"/>
            <a:ext cx="1879875" cy="2367197"/>
          </a:xfrm>
          <a:prstGeom prst="rect">
            <a:avLst/>
          </a:prstGeom>
          <a:noFill/>
          <a:extLst>
            <a:ext uri="{909E8E84-426E-40DD-AFC4-6F175D3DCCD1}">
              <a14:hiddenFill xmlns:a14="http://schemas.microsoft.com/office/drawing/2010/main">
                <a:solidFill>
                  <a:srgbClr val="FFFFFF"/>
                </a:solidFill>
              </a14:hiddenFill>
            </a:ext>
          </a:extLst>
        </p:spPr>
      </p:pic>
      <p:pic>
        <p:nvPicPr>
          <p:cNvPr id="2" name="Part 5_2">
            <a:hlinkClick r:id="" action="ppaction://media"/>
            <a:extLst>
              <a:ext uri="{FF2B5EF4-FFF2-40B4-BE49-F238E27FC236}">
                <a16:creationId xmlns:a16="http://schemas.microsoft.com/office/drawing/2014/main" id="{D9A2A9FA-26C2-648B-056A-3FCB8DFFA9D3}"/>
              </a:ext>
            </a:extLst>
          </p:cNvPr>
          <p:cNvPicPr>
            <a:picLocks noChangeAspect="1"/>
          </p:cNvPicPr>
          <p:nvPr>
            <a:audioFile r:link="rId2"/>
            <p:extLst>
              <p:ext uri="{DAA4B4D4-6D71-4841-9C94-3DE7FCFB9230}">
                <p14:media xmlns:p14="http://schemas.microsoft.com/office/powerpoint/2010/main" r:embed="rId1"/>
              </p:ext>
            </p:extLst>
          </p:nvPr>
        </p:nvPicPr>
        <p:blipFill>
          <a:blip r:embed="rId8">
            <a:duotone>
              <a:prstClr val="black"/>
              <a:schemeClr val="tx2">
                <a:tint val="45000"/>
                <a:satMod val="400000"/>
              </a:schemeClr>
            </a:duotone>
          </a:blip>
          <a:stretch>
            <a:fillRect/>
          </a:stretch>
        </p:blipFill>
        <p:spPr>
          <a:xfrm>
            <a:off x="208330" y="4403819"/>
            <a:ext cx="244475" cy="244475"/>
          </a:xfrm>
          <a:prstGeom prst="rect">
            <a:avLst/>
          </a:prstGeom>
        </p:spPr>
      </p:pic>
    </p:spTree>
    <p:extLst>
      <p:ext uri="{BB962C8B-B14F-4D97-AF65-F5344CB8AC3E}">
        <p14:creationId xmlns:p14="http://schemas.microsoft.com/office/powerpoint/2010/main" val="2144269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FB85CD-CEB6-5CFC-1D9A-CC02630885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08F81A-1AEE-B142-61FD-51541AAE1C6D}"/>
              </a:ext>
            </a:extLst>
          </p:cNvPr>
          <p:cNvSpPr>
            <a:spLocks noGrp="1"/>
          </p:cNvSpPr>
          <p:nvPr>
            <p:ph type="title"/>
          </p:nvPr>
        </p:nvSpPr>
        <p:spPr>
          <a:xfrm>
            <a:off x="422453" y="170537"/>
            <a:ext cx="8086436" cy="532103"/>
          </a:xfrm>
        </p:spPr>
        <p:txBody>
          <a:bodyPr>
            <a:normAutofit/>
          </a:bodyPr>
          <a:lstStyle/>
          <a:p>
            <a:r>
              <a:rPr lang="en-CA" sz="2550"/>
              <a:t>Drop-Off Locator</a:t>
            </a:r>
          </a:p>
        </p:txBody>
      </p:sp>
      <p:sp>
        <p:nvSpPr>
          <p:cNvPr id="3" name="Content Placeholder 2">
            <a:extLst>
              <a:ext uri="{FF2B5EF4-FFF2-40B4-BE49-F238E27FC236}">
                <a16:creationId xmlns:a16="http://schemas.microsoft.com/office/drawing/2014/main" id="{9394C1FA-0EBE-13D6-D75D-1FD2CF81C055}"/>
              </a:ext>
            </a:extLst>
          </p:cNvPr>
          <p:cNvSpPr>
            <a:spLocks noGrp="1"/>
          </p:cNvSpPr>
          <p:nvPr>
            <p:ph idx="1"/>
          </p:nvPr>
        </p:nvSpPr>
        <p:spPr>
          <a:xfrm>
            <a:off x="422453" y="949675"/>
            <a:ext cx="5341265" cy="3244150"/>
          </a:xfrm>
        </p:spPr>
        <p:txBody>
          <a:bodyPr>
            <a:normAutofit fontScale="85000" lnSpcReduction="10000"/>
          </a:bodyPr>
          <a:lstStyle/>
          <a:p>
            <a:pPr marL="171450" indent="-171450">
              <a:buFont typeface="Arial" panose="020B0604020202020204" pitchFamily="34" charset="0"/>
              <a:buChar char="•"/>
            </a:pPr>
            <a:r>
              <a:rPr lang="en-US" sz="1700"/>
              <a:t>As a collection site, you can choose to be public (consumer drop-off) or private (internal use only). </a:t>
            </a:r>
            <a:endParaRPr lang="en-US" sz="1700" b="1"/>
          </a:p>
          <a:p>
            <a:pPr marL="171450" indent="-171450">
              <a:buFont typeface="Arial" panose="020B0604020202020204" pitchFamily="34" charset="0"/>
              <a:buChar char="•"/>
            </a:pPr>
            <a:r>
              <a:rPr lang="en-US" sz="1700"/>
              <a:t>Public collection sites are listed on our </a:t>
            </a:r>
            <a:r>
              <a:rPr lang="en-US" sz="1700">
                <a:hlinkClick r:id="rId5"/>
              </a:rPr>
              <a:t>Drop-off locator</a:t>
            </a:r>
            <a:r>
              <a:rPr lang="en-US" sz="1700"/>
              <a:t>.  </a:t>
            </a:r>
          </a:p>
          <a:p>
            <a:pPr marL="171450" indent="-171450">
              <a:buFont typeface="Arial" panose="020B0604020202020204" pitchFamily="34" charset="0"/>
              <a:buChar char="•"/>
            </a:pPr>
            <a:r>
              <a:rPr lang="en-US" sz="1700"/>
              <a:t>Consumers can find their closest drop-off location by entering their postal code. </a:t>
            </a:r>
          </a:p>
          <a:p>
            <a:pPr marL="171450" indent="-171450">
              <a:buFont typeface="Arial" panose="020B0604020202020204" pitchFamily="34" charset="0"/>
              <a:buChar char="•"/>
            </a:pPr>
            <a:r>
              <a:rPr lang="en-US" sz="1700"/>
              <a:t>Locations become inactive and are removed from public listing if no activity occurs (batteries shipped or boxes ordered) within 12 months. </a:t>
            </a:r>
          </a:p>
          <a:p>
            <a:pPr marL="171450" indent="-171450">
              <a:buFont typeface="Arial" panose="020B0604020202020204" pitchFamily="34" charset="0"/>
              <a:buChar char="•"/>
            </a:pPr>
            <a:r>
              <a:rPr lang="en-US" sz="1700"/>
              <a:t>To re-activate your location, please contact </a:t>
            </a:r>
            <a:r>
              <a:rPr lang="en-US" sz="1700">
                <a:hlinkClick r:id="rId6"/>
              </a:rPr>
              <a:t>customer service</a:t>
            </a:r>
            <a:r>
              <a:rPr lang="en-US" sz="1700"/>
              <a:t>. </a:t>
            </a:r>
          </a:p>
          <a:p>
            <a:pPr marL="171450" indent="-171450">
              <a:buFont typeface="Arial" panose="020B0604020202020204" pitchFamily="34" charset="0"/>
              <a:buChar char="•"/>
            </a:pPr>
            <a:endParaRPr lang="en-CA"/>
          </a:p>
        </p:txBody>
      </p:sp>
      <p:pic>
        <p:nvPicPr>
          <p:cNvPr id="9" name="Picture 8">
            <a:extLst>
              <a:ext uri="{FF2B5EF4-FFF2-40B4-BE49-F238E27FC236}">
                <a16:creationId xmlns:a16="http://schemas.microsoft.com/office/drawing/2014/main" id="{6D5873EC-0285-2DAA-F2FC-63313243AE2C}"/>
              </a:ext>
            </a:extLst>
          </p:cNvPr>
          <p:cNvPicPr>
            <a:picLocks noChangeAspect="1"/>
          </p:cNvPicPr>
          <p:nvPr/>
        </p:nvPicPr>
        <p:blipFill>
          <a:blip r:embed="rId7"/>
          <a:srcRect l="28891" r="22869"/>
          <a:stretch>
            <a:fillRect/>
          </a:stretch>
        </p:blipFill>
        <p:spPr>
          <a:xfrm>
            <a:off x="6284563" y="0"/>
            <a:ext cx="2859438" cy="4706911"/>
          </a:xfrm>
          <a:prstGeom prst="rect">
            <a:avLst/>
          </a:prstGeom>
        </p:spPr>
      </p:pic>
      <p:pic>
        <p:nvPicPr>
          <p:cNvPr id="4" name="Part 5_3">
            <a:hlinkClick r:id="" action="ppaction://media"/>
            <a:extLst>
              <a:ext uri="{FF2B5EF4-FFF2-40B4-BE49-F238E27FC236}">
                <a16:creationId xmlns:a16="http://schemas.microsoft.com/office/drawing/2014/main" id="{7D1AE147-9956-7F8E-9AB8-7C0327AD25C4}"/>
              </a:ext>
            </a:extLst>
          </p:cNvPr>
          <p:cNvPicPr>
            <a:picLocks noChangeAspect="1"/>
          </p:cNvPicPr>
          <p:nvPr>
            <a:audioFile r:link="rId2"/>
            <p:extLst>
              <p:ext uri="{DAA4B4D4-6D71-4841-9C94-3DE7FCFB9230}">
                <p14:media xmlns:p14="http://schemas.microsoft.com/office/powerpoint/2010/main" r:embed="rId1"/>
              </p:ext>
            </p:extLst>
          </p:nvPr>
        </p:nvPicPr>
        <p:blipFill>
          <a:blip r:embed="rId8">
            <a:duotone>
              <a:prstClr val="black"/>
              <a:schemeClr val="tx2">
                <a:tint val="45000"/>
                <a:satMod val="400000"/>
              </a:schemeClr>
            </a:duotone>
          </a:blip>
          <a:stretch>
            <a:fillRect/>
          </a:stretch>
        </p:blipFill>
        <p:spPr>
          <a:xfrm>
            <a:off x="177978" y="4373937"/>
            <a:ext cx="244475" cy="244475"/>
          </a:xfrm>
          <a:prstGeom prst="rect">
            <a:avLst/>
          </a:prstGeom>
        </p:spPr>
      </p:pic>
    </p:spTree>
    <p:extLst>
      <p:ext uri="{BB962C8B-B14F-4D97-AF65-F5344CB8AC3E}">
        <p14:creationId xmlns:p14="http://schemas.microsoft.com/office/powerpoint/2010/main" val="186393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7D2C73-0158-ECE6-74DF-477BED971C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C48687-C896-7E4A-8925-EE53B72F0281}"/>
              </a:ext>
            </a:extLst>
          </p:cNvPr>
          <p:cNvSpPr>
            <a:spLocks noGrp="1"/>
          </p:cNvSpPr>
          <p:nvPr>
            <p:ph type="title"/>
          </p:nvPr>
        </p:nvSpPr>
        <p:spPr>
          <a:xfrm>
            <a:off x="718504" y="146066"/>
            <a:ext cx="7823942" cy="670960"/>
          </a:xfrm>
        </p:spPr>
        <p:txBody>
          <a:bodyPr>
            <a:noAutofit/>
          </a:bodyPr>
          <a:lstStyle/>
          <a:p>
            <a:r>
              <a:rPr lang="en-US" sz="2550"/>
              <a:t>Quick Reference: Resources &amp; Support</a:t>
            </a:r>
          </a:p>
        </p:txBody>
      </p:sp>
      <p:sp>
        <p:nvSpPr>
          <p:cNvPr id="5" name="Text Placeholder 4">
            <a:extLst>
              <a:ext uri="{FF2B5EF4-FFF2-40B4-BE49-F238E27FC236}">
                <a16:creationId xmlns:a16="http://schemas.microsoft.com/office/drawing/2014/main" id="{95880981-5007-AE47-BA54-0711430E2F76}"/>
              </a:ext>
            </a:extLst>
          </p:cNvPr>
          <p:cNvSpPr>
            <a:spLocks noGrp="1"/>
          </p:cNvSpPr>
          <p:nvPr>
            <p:ph type="body" sz="quarter" idx="11"/>
          </p:nvPr>
        </p:nvSpPr>
        <p:spPr>
          <a:xfrm>
            <a:off x="2319724" y="2591846"/>
            <a:ext cx="1343412" cy="203200"/>
          </a:xfrm>
        </p:spPr>
        <p:txBody>
          <a:bodyPr>
            <a:noAutofit/>
          </a:bodyPr>
          <a:lstStyle/>
          <a:p>
            <a:r>
              <a:rPr lang="en-US" sz="900"/>
              <a:t>Box Program</a:t>
            </a:r>
          </a:p>
        </p:txBody>
      </p:sp>
      <p:sp>
        <p:nvSpPr>
          <p:cNvPr id="6" name="Text Placeholder 5">
            <a:extLst>
              <a:ext uri="{FF2B5EF4-FFF2-40B4-BE49-F238E27FC236}">
                <a16:creationId xmlns:a16="http://schemas.microsoft.com/office/drawing/2014/main" id="{535D73A0-9B50-64BE-3869-17F164AC36D2}"/>
              </a:ext>
            </a:extLst>
          </p:cNvPr>
          <p:cNvSpPr>
            <a:spLocks noGrp="1"/>
          </p:cNvSpPr>
          <p:nvPr>
            <p:ph type="body" sz="quarter" idx="12"/>
          </p:nvPr>
        </p:nvSpPr>
        <p:spPr>
          <a:xfrm>
            <a:off x="2319723" y="2750596"/>
            <a:ext cx="1639047" cy="203200"/>
          </a:xfrm>
        </p:spPr>
        <p:txBody>
          <a:bodyPr>
            <a:noAutofit/>
          </a:bodyPr>
          <a:lstStyle/>
          <a:p>
            <a:r>
              <a:rPr lang="en-US" sz="800"/>
              <a:t>Resources</a:t>
            </a:r>
          </a:p>
        </p:txBody>
      </p:sp>
      <p:sp>
        <p:nvSpPr>
          <p:cNvPr id="8" name="Text Placeholder 7">
            <a:extLst>
              <a:ext uri="{FF2B5EF4-FFF2-40B4-BE49-F238E27FC236}">
                <a16:creationId xmlns:a16="http://schemas.microsoft.com/office/drawing/2014/main" id="{FB9F41E0-44D8-7C65-C64A-873EF1D5A64B}"/>
              </a:ext>
            </a:extLst>
          </p:cNvPr>
          <p:cNvSpPr>
            <a:spLocks noGrp="1"/>
          </p:cNvSpPr>
          <p:nvPr>
            <p:ph type="body" sz="quarter" idx="13"/>
          </p:nvPr>
        </p:nvSpPr>
        <p:spPr>
          <a:xfrm>
            <a:off x="2319338" y="3045872"/>
            <a:ext cx="1343411" cy="914394"/>
          </a:xfrm>
        </p:spPr>
        <p:txBody>
          <a:bodyPr>
            <a:normAutofit/>
          </a:bodyPr>
          <a:lstStyle/>
          <a:p>
            <a:pPr marL="115888" indent="-115888">
              <a:lnSpc>
                <a:spcPct val="134000"/>
              </a:lnSpc>
              <a:spcBef>
                <a:spcPts val="600"/>
              </a:spcBef>
              <a:buFont typeface="Arial" panose="020B0604020202020204" pitchFamily="34" charset="0"/>
              <a:buChar char="•"/>
            </a:pPr>
            <a:r>
              <a:rPr lang="en-US" sz="600" u="sng">
                <a:solidFill>
                  <a:srgbClr val="AFCA0B"/>
                </a:solidFill>
                <a:hlinkClick r:id="rId5">
                  <a:extLst>
                    <a:ext uri="{A12FA001-AC4F-418D-AE19-62706E023703}">
                      <ahyp:hlinkClr xmlns:ahyp="http://schemas.microsoft.com/office/drawing/2018/hyperlinkcolor" val="tx"/>
                    </a:ext>
                  </a:extLst>
                </a:hlinkClick>
              </a:rPr>
              <a:t>Re-Order Collection </a:t>
            </a:r>
            <a:r>
              <a:rPr lang="en-US" sz="600" u="sng">
                <a:solidFill>
                  <a:schemeClr val="accent3"/>
                </a:solidFill>
                <a:hlinkClick r:id="rId5">
                  <a:extLst>
                    <a:ext uri="{A12FA001-AC4F-418D-AE19-62706E023703}">
                      <ahyp:hlinkClr xmlns:ahyp="http://schemas.microsoft.com/office/drawing/2018/hyperlinkcolor" val="tx"/>
                    </a:ext>
                  </a:extLst>
                </a:hlinkClick>
              </a:rPr>
              <a:t>Materials</a:t>
            </a:r>
            <a:endParaRPr lang="en-US" sz="600" u="sng">
              <a:solidFill>
                <a:schemeClr val="accent3"/>
              </a:solidFill>
            </a:endParaRPr>
          </a:p>
          <a:p>
            <a:pPr marL="115888" indent="-115888">
              <a:lnSpc>
                <a:spcPct val="134000"/>
              </a:lnSpc>
              <a:spcBef>
                <a:spcPts val="600"/>
              </a:spcBef>
              <a:buFont typeface="Arial" panose="020B0604020202020204" pitchFamily="34" charset="0"/>
              <a:buChar char="•"/>
            </a:pPr>
            <a:r>
              <a:rPr lang="en-US" sz="600" u="sng">
                <a:solidFill>
                  <a:schemeClr val="accent3"/>
                </a:solidFill>
                <a:hlinkClick r:id="rId6"/>
              </a:rPr>
              <a:t>Terminal Protection Guide</a:t>
            </a:r>
            <a:endParaRPr lang="en-US" sz="600" u="sng">
              <a:solidFill>
                <a:schemeClr val="accent3"/>
              </a:solidFill>
            </a:endParaRPr>
          </a:p>
          <a:p>
            <a:pPr marL="115888" indent="-115888">
              <a:lnSpc>
                <a:spcPct val="134000"/>
              </a:lnSpc>
              <a:spcBef>
                <a:spcPts val="600"/>
              </a:spcBef>
              <a:buFont typeface="Arial" panose="020B0604020202020204" pitchFamily="34" charset="0"/>
              <a:buChar char="•"/>
            </a:pPr>
            <a:r>
              <a:rPr lang="en-US" sz="600" u="sng">
                <a:solidFill>
                  <a:schemeClr val="accent3"/>
                </a:solidFill>
                <a:hlinkClick r:id="rId7"/>
              </a:rPr>
              <a:t>How to Ship</a:t>
            </a:r>
            <a:endParaRPr lang="en-US" sz="600" u="sng"/>
          </a:p>
          <a:p>
            <a:pPr marL="115888" indent="-115888">
              <a:buFont typeface="Arial" panose="020B0604020202020204" pitchFamily="34" charset="0"/>
              <a:buChar char="•"/>
            </a:pPr>
            <a:endParaRPr lang="en-US" sz="500"/>
          </a:p>
          <a:p>
            <a:endParaRPr lang="en-US" sz="500"/>
          </a:p>
        </p:txBody>
      </p:sp>
      <p:sp>
        <p:nvSpPr>
          <p:cNvPr id="10" name="Text Placeholder 9">
            <a:extLst>
              <a:ext uri="{FF2B5EF4-FFF2-40B4-BE49-F238E27FC236}">
                <a16:creationId xmlns:a16="http://schemas.microsoft.com/office/drawing/2014/main" id="{BDD7694F-0431-D108-A228-941723F6495B}"/>
              </a:ext>
            </a:extLst>
          </p:cNvPr>
          <p:cNvSpPr>
            <a:spLocks noGrp="1"/>
          </p:cNvSpPr>
          <p:nvPr>
            <p:ph type="body" sz="quarter" idx="15"/>
          </p:nvPr>
        </p:nvSpPr>
        <p:spPr>
          <a:xfrm>
            <a:off x="3959156" y="2591846"/>
            <a:ext cx="1343412" cy="203200"/>
          </a:xfrm>
        </p:spPr>
        <p:txBody>
          <a:bodyPr>
            <a:noAutofit/>
          </a:bodyPr>
          <a:lstStyle/>
          <a:p>
            <a:r>
              <a:rPr lang="en-US" sz="900"/>
              <a:t>Bulk Program</a:t>
            </a:r>
          </a:p>
        </p:txBody>
      </p:sp>
      <p:sp>
        <p:nvSpPr>
          <p:cNvPr id="25" name="Text Placeholder 24">
            <a:extLst>
              <a:ext uri="{FF2B5EF4-FFF2-40B4-BE49-F238E27FC236}">
                <a16:creationId xmlns:a16="http://schemas.microsoft.com/office/drawing/2014/main" id="{67D172A1-553C-EFC1-133E-C86705392611}"/>
              </a:ext>
            </a:extLst>
          </p:cNvPr>
          <p:cNvSpPr>
            <a:spLocks noGrp="1"/>
          </p:cNvSpPr>
          <p:nvPr>
            <p:ph type="body" sz="quarter" idx="16"/>
          </p:nvPr>
        </p:nvSpPr>
        <p:spPr>
          <a:xfrm>
            <a:off x="3959156" y="2750596"/>
            <a:ext cx="1343412" cy="203200"/>
          </a:xfrm>
        </p:spPr>
        <p:txBody>
          <a:bodyPr>
            <a:noAutofit/>
          </a:bodyPr>
          <a:lstStyle/>
          <a:p>
            <a:r>
              <a:rPr lang="en-US" sz="800"/>
              <a:t>Resources</a:t>
            </a:r>
          </a:p>
        </p:txBody>
      </p:sp>
      <p:sp>
        <p:nvSpPr>
          <p:cNvPr id="12" name="Text Placeholder 11">
            <a:extLst>
              <a:ext uri="{FF2B5EF4-FFF2-40B4-BE49-F238E27FC236}">
                <a16:creationId xmlns:a16="http://schemas.microsoft.com/office/drawing/2014/main" id="{C923D38C-6010-DBAD-BB4C-193FB01E13D4}"/>
              </a:ext>
            </a:extLst>
          </p:cNvPr>
          <p:cNvSpPr>
            <a:spLocks noGrp="1"/>
          </p:cNvSpPr>
          <p:nvPr>
            <p:ph type="body" sz="quarter" idx="17"/>
          </p:nvPr>
        </p:nvSpPr>
        <p:spPr>
          <a:xfrm>
            <a:off x="3958770" y="3045872"/>
            <a:ext cx="1343411" cy="914394"/>
          </a:xfrm>
        </p:spPr>
        <p:txBody>
          <a:bodyPr>
            <a:normAutofit/>
          </a:bodyPr>
          <a:lstStyle/>
          <a:p>
            <a:pPr marL="115888" indent="-115888">
              <a:lnSpc>
                <a:spcPct val="114000"/>
              </a:lnSpc>
              <a:spcBef>
                <a:spcPts val="600"/>
              </a:spcBef>
              <a:buFont typeface="Arial" panose="020B0604020202020204" pitchFamily="34" charset="0"/>
              <a:buChar char="•"/>
            </a:pPr>
            <a:r>
              <a:rPr lang="en-US" sz="700">
                <a:cs typeface="Arial"/>
                <a:hlinkClick r:id="rId8"/>
              </a:rPr>
              <a:t>Receiving Materials Tip Sheet</a:t>
            </a:r>
            <a:endParaRPr lang="en-US" sz="700">
              <a:cs typeface="Arial"/>
            </a:endParaRPr>
          </a:p>
          <a:p>
            <a:pPr marL="115888" indent="-115888">
              <a:lnSpc>
                <a:spcPct val="114000"/>
              </a:lnSpc>
              <a:spcBef>
                <a:spcPts val="600"/>
              </a:spcBef>
              <a:buFont typeface="Arial" panose="020B0604020202020204" pitchFamily="34" charset="0"/>
              <a:buChar char="•"/>
            </a:pPr>
            <a:r>
              <a:rPr lang="en-US" sz="700">
                <a:hlinkClick r:id="rId9"/>
              </a:rPr>
              <a:t>Pre-Shipping Tip Sheet</a:t>
            </a:r>
            <a:endParaRPr lang="en-US" sz="700"/>
          </a:p>
          <a:p>
            <a:pPr marL="115888" indent="-115888">
              <a:lnSpc>
                <a:spcPct val="114000"/>
              </a:lnSpc>
              <a:spcBef>
                <a:spcPts val="600"/>
              </a:spcBef>
              <a:buFont typeface="Arial" panose="020B0604020202020204" pitchFamily="34" charset="0"/>
              <a:buChar char="•"/>
            </a:pPr>
            <a:r>
              <a:rPr lang="en-US" sz="700">
                <a:hlinkClick r:id="rId10"/>
              </a:rPr>
              <a:t>Shipping Tip Sheet</a:t>
            </a:r>
            <a:endParaRPr lang="en-US" sz="700"/>
          </a:p>
          <a:p>
            <a:pPr marL="171450" indent="-171450">
              <a:buFont typeface="Arial" panose="020B0604020202020204" pitchFamily="34" charset="0"/>
              <a:buChar char="•"/>
            </a:pPr>
            <a:endParaRPr lang="en-US"/>
          </a:p>
        </p:txBody>
      </p:sp>
      <p:sp>
        <p:nvSpPr>
          <p:cNvPr id="15" name="Text Placeholder 14">
            <a:extLst>
              <a:ext uri="{FF2B5EF4-FFF2-40B4-BE49-F238E27FC236}">
                <a16:creationId xmlns:a16="http://schemas.microsoft.com/office/drawing/2014/main" id="{0C5F23BD-94E7-A933-AC51-E270D6BCBF38}"/>
              </a:ext>
            </a:extLst>
          </p:cNvPr>
          <p:cNvSpPr>
            <a:spLocks noGrp="1"/>
          </p:cNvSpPr>
          <p:nvPr>
            <p:ph type="body" sz="quarter" idx="20"/>
          </p:nvPr>
        </p:nvSpPr>
        <p:spPr>
          <a:xfrm>
            <a:off x="5598587" y="2750596"/>
            <a:ext cx="1343412" cy="203200"/>
          </a:xfrm>
        </p:spPr>
        <p:txBody>
          <a:bodyPr>
            <a:noAutofit/>
          </a:bodyPr>
          <a:lstStyle/>
          <a:p>
            <a:r>
              <a:rPr lang="en-US" sz="800"/>
              <a:t>Resources</a:t>
            </a:r>
          </a:p>
        </p:txBody>
      </p:sp>
      <p:sp>
        <p:nvSpPr>
          <p:cNvPr id="16" name="Text Placeholder 15">
            <a:extLst>
              <a:ext uri="{FF2B5EF4-FFF2-40B4-BE49-F238E27FC236}">
                <a16:creationId xmlns:a16="http://schemas.microsoft.com/office/drawing/2014/main" id="{288E8059-9BFB-D6D8-C511-CB4A594094BA}"/>
              </a:ext>
            </a:extLst>
          </p:cNvPr>
          <p:cNvSpPr>
            <a:spLocks noGrp="1"/>
          </p:cNvSpPr>
          <p:nvPr>
            <p:ph type="body" sz="quarter" idx="21"/>
          </p:nvPr>
        </p:nvSpPr>
        <p:spPr>
          <a:xfrm>
            <a:off x="5598201" y="3045872"/>
            <a:ext cx="1343411" cy="914394"/>
          </a:xfrm>
        </p:spPr>
        <p:txBody>
          <a:bodyPr>
            <a:normAutofit/>
          </a:bodyPr>
          <a:lstStyle/>
          <a:p>
            <a:pPr marL="57150" indent="-57150">
              <a:lnSpc>
                <a:spcPct val="114000"/>
              </a:lnSpc>
              <a:spcBef>
                <a:spcPts val="600"/>
              </a:spcBef>
              <a:buFont typeface="Arial" panose="020B0604020202020204" pitchFamily="34" charset="0"/>
              <a:buChar char="•"/>
            </a:pPr>
            <a:r>
              <a:rPr lang="en-US" sz="700">
                <a:cs typeface="Arial"/>
                <a:hlinkClick r:id="rId11"/>
              </a:rPr>
              <a:t>Handling Instructions</a:t>
            </a:r>
            <a:endParaRPr lang="en-US" sz="700">
              <a:cs typeface="Arial"/>
            </a:endParaRPr>
          </a:p>
          <a:p>
            <a:pPr marL="57150" indent="-57150">
              <a:lnSpc>
                <a:spcPct val="114000"/>
              </a:lnSpc>
              <a:spcBef>
                <a:spcPts val="600"/>
              </a:spcBef>
              <a:buFont typeface="Arial" panose="020B0604020202020204" pitchFamily="34" charset="0"/>
              <a:buChar char="•"/>
            </a:pPr>
            <a:r>
              <a:rPr lang="en-US" sz="700">
                <a:hlinkClick r:id="rId12"/>
              </a:rPr>
              <a:t>DDR Kit Packaging Guide</a:t>
            </a:r>
          </a:p>
          <a:p>
            <a:pPr marL="55563" indent="-55563">
              <a:lnSpc>
                <a:spcPct val="114000"/>
              </a:lnSpc>
              <a:spcBef>
                <a:spcPts val="600"/>
              </a:spcBef>
              <a:buFont typeface="Arial" panose="020B0604020202020204" pitchFamily="34" charset="0"/>
              <a:buChar char="•"/>
            </a:pPr>
            <a:r>
              <a:rPr lang="en-US" sz="700">
                <a:hlinkClick r:id="rId13"/>
              </a:rPr>
              <a:t>Order a DDR kit</a:t>
            </a:r>
            <a:endParaRPr lang="en-US" sz="700"/>
          </a:p>
          <a:p>
            <a:endParaRPr lang="en-US"/>
          </a:p>
        </p:txBody>
      </p:sp>
      <p:sp>
        <p:nvSpPr>
          <p:cNvPr id="28" name="Text Placeholder 27">
            <a:extLst>
              <a:ext uri="{FF2B5EF4-FFF2-40B4-BE49-F238E27FC236}">
                <a16:creationId xmlns:a16="http://schemas.microsoft.com/office/drawing/2014/main" id="{BC30FD82-7F79-B0C7-1488-4AF195AE0F24}"/>
              </a:ext>
            </a:extLst>
          </p:cNvPr>
          <p:cNvSpPr>
            <a:spLocks noGrp="1"/>
          </p:cNvSpPr>
          <p:nvPr>
            <p:ph type="body" sz="quarter" idx="23"/>
          </p:nvPr>
        </p:nvSpPr>
        <p:spPr>
          <a:xfrm>
            <a:off x="7272943" y="2586904"/>
            <a:ext cx="1757997" cy="203200"/>
          </a:xfrm>
        </p:spPr>
        <p:txBody>
          <a:bodyPr>
            <a:noAutofit/>
          </a:bodyPr>
          <a:lstStyle/>
          <a:p>
            <a:r>
              <a:rPr lang="en-US" sz="900"/>
              <a:t>E-Mobility Program	</a:t>
            </a:r>
          </a:p>
        </p:txBody>
      </p:sp>
      <p:sp>
        <p:nvSpPr>
          <p:cNvPr id="29" name="Text Placeholder 28">
            <a:extLst>
              <a:ext uri="{FF2B5EF4-FFF2-40B4-BE49-F238E27FC236}">
                <a16:creationId xmlns:a16="http://schemas.microsoft.com/office/drawing/2014/main" id="{9FC98F74-B53E-1295-7680-7E7C96CE0E5C}"/>
              </a:ext>
            </a:extLst>
          </p:cNvPr>
          <p:cNvSpPr>
            <a:spLocks noGrp="1"/>
          </p:cNvSpPr>
          <p:nvPr>
            <p:ph type="body" sz="quarter" idx="24"/>
          </p:nvPr>
        </p:nvSpPr>
        <p:spPr>
          <a:xfrm>
            <a:off x="7273329" y="2750596"/>
            <a:ext cx="1343412" cy="203200"/>
          </a:xfrm>
        </p:spPr>
        <p:txBody>
          <a:bodyPr>
            <a:normAutofit/>
          </a:bodyPr>
          <a:lstStyle/>
          <a:p>
            <a:r>
              <a:rPr lang="en-US" sz="700"/>
              <a:t>Resources</a:t>
            </a:r>
          </a:p>
          <a:p>
            <a:endParaRPr lang="en-US" sz="800"/>
          </a:p>
        </p:txBody>
      </p:sp>
      <p:sp>
        <p:nvSpPr>
          <p:cNvPr id="30" name="Text Placeholder 29">
            <a:extLst>
              <a:ext uri="{FF2B5EF4-FFF2-40B4-BE49-F238E27FC236}">
                <a16:creationId xmlns:a16="http://schemas.microsoft.com/office/drawing/2014/main" id="{37416FE5-24B9-8F22-DF19-C1C95476E064}"/>
              </a:ext>
            </a:extLst>
          </p:cNvPr>
          <p:cNvSpPr>
            <a:spLocks noGrp="1"/>
          </p:cNvSpPr>
          <p:nvPr>
            <p:ph type="body" sz="quarter" idx="25"/>
          </p:nvPr>
        </p:nvSpPr>
        <p:spPr>
          <a:xfrm>
            <a:off x="7272943" y="3045872"/>
            <a:ext cx="1343411" cy="914394"/>
          </a:xfrm>
        </p:spPr>
        <p:txBody>
          <a:bodyPr>
            <a:noAutofit/>
          </a:bodyPr>
          <a:lstStyle/>
          <a:p>
            <a:pPr marL="115888" indent="-115888">
              <a:lnSpc>
                <a:spcPct val="114000"/>
              </a:lnSpc>
              <a:spcBef>
                <a:spcPts val="600"/>
              </a:spcBef>
              <a:buFont typeface="Arial" panose="020B0604020202020204" pitchFamily="34" charset="0"/>
              <a:buChar char="•"/>
            </a:pPr>
            <a:r>
              <a:rPr lang="en-US" sz="700">
                <a:cs typeface="Arial"/>
                <a:hlinkClick r:id="rId14"/>
              </a:rPr>
              <a:t>Program Overview</a:t>
            </a:r>
            <a:endParaRPr lang="en-US" sz="700">
              <a:cs typeface="Arial"/>
              <a:hlinkClick r:id="rId15"/>
            </a:endParaRPr>
          </a:p>
          <a:p>
            <a:pPr marL="115888" indent="-115888">
              <a:lnSpc>
                <a:spcPct val="114000"/>
              </a:lnSpc>
              <a:spcBef>
                <a:spcPts val="600"/>
              </a:spcBef>
              <a:buFont typeface="Arial" panose="020B0604020202020204" pitchFamily="34" charset="0"/>
              <a:buChar char="•"/>
            </a:pPr>
            <a:r>
              <a:rPr lang="en-US" sz="700">
                <a:cs typeface="Arial"/>
                <a:hlinkClick r:id="rId15"/>
              </a:rPr>
              <a:t>E-Mobility Box Kit Guidelines</a:t>
            </a:r>
            <a:endParaRPr lang="en-US" sz="700">
              <a:cs typeface="Arial"/>
            </a:endParaRPr>
          </a:p>
          <a:p>
            <a:pPr marL="115888" indent="-115888">
              <a:lnSpc>
                <a:spcPct val="114000"/>
              </a:lnSpc>
              <a:spcBef>
                <a:spcPts val="600"/>
              </a:spcBef>
              <a:buFont typeface="Arial" panose="020B0604020202020204" pitchFamily="34" charset="0"/>
              <a:buChar char="•"/>
            </a:pPr>
            <a:r>
              <a:rPr lang="en-US" sz="700" u="sng">
                <a:hlinkClick r:id="rId16"/>
              </a:rPr>
              <a:t>E-Mobility DDR Guidelines</a:t>
            </a:r>
            <a:endParaRPr lang="en-US" sz="700"/>
          </a:p>
        </p:txBody>
      </p:sp>
      <p:sp>
        <p:nvSpPr>
          <p:cNvPr id="32" name="Text Placeholder 31">
            <a:extLst>
              <a:ext uri="{FF2B5EF4-FFF2-40B4-BE49-F238E27FC236}">
                <a16:creationId xmlns:a16="http://schemas.microsoft.com/office/drawing/2014/main" id="{62A10BA2-0A45-674B-415A-FBB10518AC86}"/>
              </a:ext>
            </a:extLst>
          </p:cNvPr>
          <p:cNvSpPr>
            <a:spLocks noGrp="1"/>
          </p:cNvSpPr>
          <p:nvPr>
            <p:ph type="body" sz="quarter" idx="27"/>
          </p:nvPr>
        </p:nvSpPr>
        <p:spPr>
          <a:xfrm>
            <a:off x="792798" y="2601366"/>
            <a:ext cx="1343412" cy="203200"/>
          </a:xfrm>
        </p:spPr>
        <p:txBody>
          <a:bodyPr>
            <a:noAutofit/>
          </a:bodyPr>
          <a:lstStyle/>
          <a:p>
            <a:r>
              <a:rPr lang="en-US" sz="900"/>
              <a:t>Program Questions</a:t>
            </a:r>
          </a:p>
        </p:txBody>
      </p:sp>
      <p:sp>
        <p:nvSpPr>
          <p:cNvPr id="33" name="Text Placeholder 32">
            <a:extLst>
              <a:ext uri="{FF2B5EF4-FFF2-40B4-BE49-F238E27FC236}">
                <a16:creationId xmlns:a16="http://schemas.microsoft.com/office/drawing/2014/main" id="{E754009C-FA98-0389-9C2A-6B09B49C0D30}"/>
              </a:ext>
            </a:extLst>
          </p:cNvPr>
          <p:cNvSpPr>
            <a:spLocks noGrp="1"/>
          </p:cNvSpPr>
          <p:nvPr>
            <p:ph type="body" sz="quarter" idx="28"/>
          </p:nvPr>
        </p:nvSpPr>
        <p:spPr>
          <a:xfrm>
            <a:off x="792797" y="2760116"/>
            <a:ext cx="1479826" cy="203200"/>
          </a:xfrm>
        </p:spPr>
        <p:txBody>
          <a:bodyPr>
            <a:noAutofit/>
          </a:bodyPr>
          <a:lstStyle/>
          <a:p>
            <a:r>
              <a:rPr lang="en-US" sz="800"/>
              <a:t>Website or Contact Us</a:t>
            </a:r>
          </a:p>
        </p:txBody>
      </p:sp>
      <p:sp>
        <p:nvSpPr>
          <p:cNvPr id="34" name="Text Placeholder 33">
            <a:extLst>
              <a:ext uri="{FF2B5EF4-FFF2-40B4-BE49-F238E27FC236}">
                <a16:creationId xmlns:a16="http://schemas.microsoft.com/office/drawing/2014/main" id="{09073F3E-D315-B186-0F38-0B5215AD04BE}"/>
              </a:ext>
            </a:extLst>
          </p:cNvPr>
          <p:cNvSpPr>
            <a:spLocks noGrp="1"/>
          </p:cNvSpPr>
          <p:nvPr>
            <p:ph type="body" sz="quarter" idx="29"/>
          </p:nvPr>
        </p:nvSpPr>
        <p:spPr>
          <a:xfrm>
            <a:off x="792412" y="3055392"/>
            <a:ext cx="1399945" cy="914394"/>
          </a:xfrm>
        </p:spPr>
        <p:txBody>
          <a:bodyPr/>
          <a:lstStyle/>
          <a:p>
            <a:pPr marL="112713" indent="-112713">
              <a:spcBef>
                <a:spcPts val="600"/>
              </a:spcBef>
              <a:buFont typeface="Arial" panose="020B0604020202020204" pitchFamily="34" charset="0"/>
              <a:buChar char="•"/>
            </a:pPr>
            <a:r>
              <a:rPr lang="en-US" sz="700"/>
              <a:t>Web: </a:t>
            </a:r>
            <a:r>
              <a:rPr lang="en-US" sz="700">
                <a:hlinkClick r:id="rId17"/>
              </a:rPr>
              <a:t>call2recycle.ca/safety</a:t>
            </a:r>
            <a:endParaRPr lang="en-US" sz="700"/>
          </a:p>
          <a:p>
            <a:pPr marL="112713" indent="-112713">
              <a:spcBef>
                <a:spcPts val="600"/>
              </a:spcBef>
              <a:buFont typeface="Arial" panose="020B0604020202020204" pitchFamily="34" charset="0"/>
              <a:buChar char="•"/>
            </a:pPr>
            <a:r>
              <a:rPr lang="en-US" sz="700"/>
              <a:t>Email: </a:t>
            </a:r>
            <a:r>
              <a:rPr lang="en-US" sz="700">
                <a:hlinkClick r:id="rId18"/>
              </a:rPr>
              <a:t>info@call2recycle.ca</a:t>
            </a:r>
            <a:endParaRPr lang="en-US" sz="700"/>
          </a:p>
          <a:p>
            <a:pPr marL="112713" indent="-112713">
              <a:spcBef>
                <a:spcPts val="600"/>
              </a:spcBef>
              <a:buFont typeface="Arial" panose="020B0604020202020204" pitchFamily="34" charset="0"/>
              <a:buChar char="•"/>
            </a:pPr>
            <a:r>
              <a:rPr lang="en-US" sz="700"/>
              <a:t>Phone: 1-888-224-9764</a:t>
            </a:r>
          </a:p>
          <a:p>
            <a:endParaRPr lang="en-US"/>
          </a:p>
        </p:txBody>
      </p:sp>
      <p:sp>
        <p:nvSpPr>
          <p:cNvPr id="36" name="Text Placeholder 35">
            <a:extLst>
              <a:ext uri="{FF2B5EF4-FFF2-40B4-BE49-F238E27FC236}">
                <a16:creationId xmlns:a16="http://schemas.microsoft.com/office/drawing/2014/main" id="{1246C95F-FC2D-B467-ED10-9CC878EA65B0}"/>
              </a:ext>
            </a:extLst>
          </p:cNvPr>
          <p:cNvSpPr>
            <a:spLocks noGrp="1"/>
          </p:cNvSpPr>
          <p:nvPr>
            <p:ph type="body" sz="quarter" idx="19"/>
          </p:nvPr>
        </p:nvSpPr>
        <p:spPr>
          <a:xfrm>
            <a:off x="5598587" y="2591846"/>
            <a:ext cx="1343412" cy="203200"/>
          </a:xfrm>
        </p:spPr>
        <p:txBody>
          <a:bodyPr>
            <a:noAutofit/>
          </a:bodyPr>
          <a:lstStyle/>
          <a:p>
            <a:r>
              <a:rPr lang="en-US" sz="900"/>
              <a:t>DDR Batteries</a:t>
            </a:r>
          </a:p>
        </p:txBody>
      </p:sp>
      <p:pic>
        <p:nvPicPr>
          <p:cNvPr id="6146" name="Picture 2" descr="E-Bike Battery Removal">
            <a:extLst>
              <a:ext uri="{FF2B5EF4-FFF2-40B4-BE49-F238E27FC236}">
                <a16:creationId xmlns:a16="http://schemas.microsoft.com/office/drawing/2014/main" id="{2D602383-76E7-CCAB-2FBE-5A0A0946CD05}"/>
              </a:ext>
            </a:extLst>
          </p:cNvPr>
          <p:cNvPicPr>
            <a:picLocks noGrp="1" noChangeAspect="1" noChangeArrowheads="1"/>
          </p:cNvPicPr>
          <p:nvPr>
            <p:ph type="pic" sz="quarter" idx="22"/>
          </p:nvPr>
        </p:nvPicPr>
        <p:blipFill>
          <a:blip r:embed="rId19">
            <a:extLst>
              <a:ext uri="{28A0092B-C50C-407E-A947-70E740481C1C}">
                <a14:useLocalDpi xmlns:a14="http://schemas.microsoft.com/office/drawing/2010/main" val="0"/>
              </a:ext>
            </a:extLst>
          </a:blip>
          <a:srcRect l="13964" r="13964"/>
          <a:stretch>
            <a:fillRect/>
          </a:stretch>
        </p:blipFill>
        <p:spPr bwMode="auto">
          <a:xfrm>
            <a:off x="7308254" y="1045621"/>
            <a:ext cx="1308100" cy="13081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833C9F06-D6EE-7916-1D63-9C87791B9734}"/>
              </a:ext>
            </a:extLst>
          </p:cNvPr>
          <p:cNvPicPr>
            <a:picLocks noGrp="1" noChangeAspect="1" noChangeArrowheads="1"/>
          </p:cNvPicPr>
          <p:nvPr>
            <p:ph type="pic" sz="quarter" idx="18"/>
          </p:nvPr>
        </p:nvPicPr>
        <p:blipFill>
          <a:blip r:embed="rId20">
            <a:extLst>
              <a:ext uri="{28A0092B-C50C-407E-A947-70E740481C1C}">
                <a14:useLocalDpi xmlns:a14="http://schemas.microsoft.com/office/drawing/2010/main" val="0"/>
              </a:ext>
            </a:extLst>
          </a:blip>
          <a:srcRect l="21875" r="21875"/>
          <a:stretch>
            <a:fillRect/>
          </a:stretch>
        </p:blipFill>
        <p:spPr bwMode="auto">
          <a:xfrm>
            <a:off x="5633512" y="1045621"/>
            <a:ext cx="1308100" cy="130810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Recycle You Batteries, Canada! Collection Box">
            <a:extLst>
              <a:ext uri="{FF2B5EF4-FFF2-40B4-BE49-F238E27FC236}">
                <a16:creationId xmlns:a16="http://schemas.microsoft.com/office/drawing/2014/main" id="{D8714588-E545-A8E3-1071-78BD2ACA84EC}"/>
              </a:ext>
            </a:extLst>
          </p:cNvPr>
          <p:cNvPicPr>
            <a:picLocks noGrp="1" noChangeAspect="1" noChangeArrowheads="1"/>
          </p:cNvPicPr>
          <p:nvPr>
            <p:ph type="pic" sz="quarter" idx="10"/>
          </p:nvPr>
        </p:nvPicPr>
        <p:blipFill>
          <a:blip r:embed="rId21">
            <a:extLst>
              <a:ext uri="{28A0092B-C50C-407E-A947-70E740481C1C}">
                <a14:useLocalDpi xmlns:a14="http://schemas.microsoft.com/office/drawing/2010/main" val="0"/>
              </a:ext>
            </a:extLst>
          </a:blip>
          <a:srcRect/>
          <a:stretch>
            <a:fillRect/>
          </a:stretch>
        </p:blipFill>
        <p:spPr bwMode="auto">
          <a:xfrm>
            <a:off x="2354649" y="1045621"/>
            <a:ext cx="1308100" cy="130810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Placeholder 56">
            <a:extLst>
              <a:ext uri="{FF2B5EF4-FFF2-40B4-BE49-F238E27FC236}">
                <a16:creationId xmlns:a16="http://schemas.microsoft.com/office/drawing/2014/main" id="{9F2EBF7C-EB42-025D-9ADB-721F256C148F}"/>
              </a:ext>
            </a:extLst>
          </p:cNvPr>
          <p:cNvPicPr>
            <a:picLocks noGrp="1" noChangeAspect="1"/>
          </p:cNvPicPr>
          <p:nvPr>
            <p:ph type="pic" sz="quarter" idx="26"/>
          </p:nvPr>
        </p:nvPicPr>
        <p:blipFill>
          <a:blip r:embed="rId22"/>
          <a:srcRect l="6969" r="6969"/>
          <a:stretch>
            <a:fillRect/>
          </a:stretch>
        </p:blipFill>
        <p:spPr>
          <a:xfrm>
            <a:off x="827474" y="1055146"/>
            <a:ext cx="1308100" cy="1308100"/>
          </a:xfrm>
          <a:prstGeom prst="rect">
            <a:avLst/>
          </a:prstGeom>
        </p:spPr>
      </p:pic>
      <p:pic>
        <p:nvPicPr>
          <p:cNvPr id="62" name="Picture 12" descr="Program Overview">
            <a:extLst>
              <a:ext uri="{FF2B5EF4-FFF2-40B4-BE49-F238E27FC236}">
                <a16:creationId xmlns:a16="http://schemas.microsoft.com/office/drawing/2014/main" id="{C49104F9-0576-1C1E-DC34-28E1150C5A37}"/>
              </a:ext>
            </a:extLst>
          </p:cNvPr>
          <p:cNvPicPr>
            <a:picLocks noGrp="1" noChangeAspect="1" noChangeArrowheads="1"/>
          </p:cNvPicPr>
          <p:nvPr>
            <p:ph type="pic" sz="quarter" idx="14"/>
          </p:nvPr>
        </p:nvPicPr>
        <p:blipFill>
          <a:blip r:embed="rId23">
            <a:extLst>
              <a:ext uri="{28A0092B-C50C-407E-A947-70E740481C1C}">
                <a14:useLocalDpi xmlns:a14="http://schemas.microsoft.com/office/drawing/2010/main" val="0"/>
              </a:ext>
            </a:extLst>
          </a:blip>
          <a:srcRect t="3027" b="3027"/>
          <a:stretch>
            <a:fillRect/>
          </a:stretch>
        </p:blipFill>
        <p:spPr bwMode="auto">
          <a:xfrm>
            <a:off x="3994536" y="1045621"/>
            <a:ext cx="1308100" cy="1308100"/>
          </a:xfrm>
          <a:prstGeom prst="rect">
            <a:avLst/>
          </a:prstGeom>
          <a:noFill/>
          <a:extLst>
            <a:ext uri="{909E8E84-426E-40DD-AFC4-6F175D3DCCD1}">
              <a14:hiddenFill xmlns:a14="http://schemas.microsoft.com/office/drawing/2010/main">
                <a:solidFill>
                  <a:srgbClr val="FFFFFF"/>
                </a:solidFill>
              </a14:hiddenFill>
            </a:ext>
          </a:extLst>
        </p:spPr>
      </p:pic>
      <p:pic>
        <p:nvPicPr>
          <p:cNvPr id="4" name="Part 5_4">
            <a:hlinkClick r:id="" action="ppaction://media"/>
            <a:extLst>
              <a:ext uri="{FF2B5EF4-FFF2-40B4-BE49-F238E27FC236}">
                <a16:creationId xmlns:a16="http://schemas.microsoft.com/office/drawing/2014/main" id="{CF99D4E9-FDEF-38DD-C680-82567645447D}"/>
              </a:ext>
            </a:extLst>
          </p:cNvPr>
          <p:cNvPicPr>
            <a:picLocks noChangeAspect="1"/>
          </p:cNvPicPr>
          <p:nvPr>
            <a:audioFile r:link="rId2"/>
            <p:extLst>
              <p:ext uri="{DAA4B4D4-6D71-4841-9C94-3DE7FCFB9230}">
                <p14:media xmlns:p14="http://schemas.microsoft.com/office/powerpoint/2010/main" r:embed="rId1"/>
              </p:ext>
            </p:extLst>
          </p:nvPr>
        </p:nvPicPr>
        <p:blipFill>
          <a:blip r:embed="rId24">
            <a:duotone>
              <a:prstClr val="black"/>
              <a:schemeClr val="tx2">
                <a:tint val="45000"/>
                <a:satMod val="400000"/>
              </a:schemeClr>
            </a:duotone>
          </a:blip>
          <a:stretch>
            <a:fillRect/>
          </a:stretch>
        </p:blipFill>
        <p:spPr>
          <a:xfrm>
            <a:off x="296116" y="4290266"/>
            <a:ext cx="244475" cy="244475"/>
          </a:xfrm>
          <a:prstGeom prst="rect">
            <a:avLst/>
          </a:prstGeom>
        </p:spPr>
      </p:pic>
    </p:spTree>
    <p:extLst>
      <p:ext uri="{BB962C8B-B14F-4D97-AF65-F5344CB8AC3E}">
        <p14:creationId xmlns:p14="http://schemas.microsoft.com/office/powerpoint/2010/main" val="1773929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9C5FBE73-D05E-3F0D-81C9-31BF1F4FB0FF}"/>
              </a:ext>
            </a:extLst>
          </p:cNvPr>
          <p:cNvSpPr>
            <a:spLocks noGrp="1"/>
          </p:cNvSpPr>
          <p:nvPr>
            <p:ph type="body" sz="quarter" idx="14"/>
          </p:nvPr>
        </p:nvSpPr>
        <p:spPr>
          <a:xfrm>
            <a:off x="432391" y="1833646"/>
            <a:ext cx="4279900" cy="1476207"/>
          </a:xfrm>
        </p:spPr>
        <p:txBody>
          <a:bodyPr>
            <a:normAutofit fontScale="40000" lnSpcReduction="20000"/>
          </a:bodyPr>
          <a:lstStyle/>
          <a:p>
            <a:pPr>
              <a:lnSpc>
                <a:spcPct val="134000"/>
              </a:lnSpc>
            </a:pPr>
            <a:r>
              <a:rPr lang="en-US"/>
              <a:t>Thank you for your continued commitment to safe &amp; responsible battery collection &amp; recycling!</a:t>
            </a:r>
          </a:p>
        </p:txBody>
      </p:sp>
      <p:sp>
        <p:nvSpPr>
          <p:cNvPr id="15" name="Text Placeholder 14">
            <a:extLst>
              <a:ext uri="{FF2B5EF4-FFF2-40B4-BE49-F238E27FC236}">
                <a16:creationId xmlns:a16="http://schemas.microsoft.com/office/drawing/2014/main" id="{A00F365B-507D-040E-ED5A-C337652B49CB}"/>
              </a:ext>
            </a:extLst>
          </p:cNvPr>
          <p:cNvSpPr>
            <a:spLocks noGrp="1"/>
          </p:cNvSpPr>
          <p:nvPr>
            <p:ph type="body" sz="quarter" idx="15"/>
          </p:nvPr>
        </p:nvSpPr>
        <p:spPr/>
        <p:txBody>
          <a:bodyPr>
            <a:normAutofit/>
          </a:bodyPr>
          <a:lstStyle/>
          <a:p>
            <a:r>
              <a:rPr lang="en-CA">
                <a:effectLst/>
                <a:latin typeface="Arial" panose="020B0604020202020204" pitchFamily="34" charset="0"/>
                <a:ea typeface="Times New Roman" panose="02020603050405020304" pitchFamily="18" charset="0"/>
              </a:rPr>
              <a:t>100 Sheppard Ave East, Suite 800</a:t>
            </a:r>
          </a:p>
          <a:p>
            <a:r>
              <a:rPr lang="en-CA">
                <a:effectLst/>
                <a:latin typeface="Arial" panose="020B0604020202020204" pitchFamily="34" charset="0"/>
                <a:ea typeface="Times New Roman" panose="02020603050405020304" pitchFamily="18" charset="0"/>
              </a:rPr>
              <a:t>Toronto ON M2N 6N5</a:t>
            </a:r>
            <a:endParaRPr lang="en-US"/>
          </a:p>
        </p:txBody>
      </p:sp>
      <p:pic>
        <p:nvPicPr>
          <p:cNvPr id="3" name="Picture Placeholder 2" descr="A green and blue recycle icons&#10;&#10;Description automatically generated">
            <a:extLst>
              <a:ext uri="{FF2B5EF4-FFF2-40B4-BE49-F238E27FC236}">
                <a16:creationId xmlns:a16="http://schemas.microsoft.com/office/drawing/2014/main" id="{0AD5B6AF-FA22-203D-513A-0D7030372507}"/>
              </a:ext>
            </a:extLst>
          </p:cNvPr>
          <p:cNvPicPr>
            <a:picLocks noChangeAspect="1"/>
          </p:cNvPicPr>
          <p:nvPr/>
        </p:nvPicPr>
        <p:blipFill>
          <a:blip r:embed="rId5"/>
          <a:srcRect l="1532" t="9298" r="21414" b="3350"/>
          <a:stretch/>
        </p:blipFill>
        <p:spPr>
          <a:xfrm>
            <a:off x="5773600" y="949962"/>
            <a:ext cx="3370400" cy="3244638"/>
          </a:xfrm>
          <a:prstGeom prst="rect">
            <a:avLst/>
          </a:prstGeom>
        </p:spPr>
      </p:pic>
      <p:pic>
        <p:nvPicPr>
          <p:cNvPr id="2" name="Part 5_5">
            <a:hlinkClick r:id="" action="ppaction://media"/>
            <a:extLst>
              <a:ext uri="{FF2B5EF4-FFF2-40B4-BE49-F238E27FC236}">
                <a16:creationId xmlns:a16="http://schemas.microsoft.com/office/drawing/2014/main" id="{A95DEDD4-EC16-8508-9402-83F566416AEE}"/>
              </a:ext>
            </a:extLst>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chemeClr val="tx2">
                <a:tint val="45000"/>
                <a:satMod val="400000"/>
              </a:schemeClr>
            </a:duotone>
          </a:blip>
          <a:stretch>
            <a:fillRect/>
          </a:stretch>
        </p:blipFill>
        <p:spPr>
          <a:xfrm>
            <a:off x="499316" y="3812148"/>
            <a:ext cx="244475" cy="244475"/>
          </a:xfrm>
          <a:prstGeom prst="rect">
            <a:avLst/>
          </a:prstGeom>
        </p:spPr>
      </p:pic>
    </p:spTree>
    <p:extLst>
      <p:ext uri="{BB962C8B-B14F-4D97-AF65-F5344CB8AC3E}">
        <p14:creationId xmlns:p14="http://schemas.microsoft.com/office/powerpoint/2010/main" val="3769846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F146EF-0B7E-2ACD-C2A5-C03AA7C1E891}"/>
            </a:ext>
          </a:extLst>
        </p:cNvPr>
        <p:cNvGrpSpPr/>
        <p:nvPr/>
      </p:nvGrpSpPr>
      <p:grpSpPr>
        <a:xfrm>
          <a:off x="0" y="0"/>
          <a:ext cx="0" cy="0"/>
          <a:chOff x="0" y="0"/>
          <a:chExt cx="0" cy="0"/>
        </a:xfrm>
      </p:grpSpPr>
      <p:sp>
        <p:nvSpPr>
          <p:cNvPr id="6" name="Text 1">
            <a:extLst>
              <a:ext uri="{FF2B5EF4-FFF2-40B4-BE49-F238E27FC236}">
                <a16:creationId xmlns:a16="http://schemas.microsoft.com/office/drawing/2014/main" id="{BAFD6219-7824-A22F-5155-E774AA8A5E4C}"/>
              </a:ext>
            </a:extLst>
          </p:cNvPr>
          <p:cNvSpPr>
            <a:spLocks noGrp="1"/>
          </p:cNvSpPr>
          <p:nvPr>
            <p:ph type="body" sz="quarter" idx="28"/>
          </p:nvPr>
        </p:nvSpPr>
        <p:spPr>
          <a:xfrm>
            <a:off x="3781929" y="3613101"/>
            <a:ext cx="4405895" cy="768388"/>
          </a:xfrm>
        </p:spPr>
        <p:txBody>
          <a:bodyPr/>
          <a:lstStyle/>
          <a:p>
            <a:r>
              <a:rPr lang="en-US" b="1">
                <a:solidFill>
                  <a:schemeClr val="tx1"/>
                </a:solidFill>
              </a:rPr>
              <a:t>WHAT IMPACT HAS IT HAD?</a:t>
            </a:r>
            <a:br>
              <a:rPr lang="en-US">
                <a:solidFill>
                  <a:schemeClr val="tx1"/>
                </a:solidFill>
              </a:rPr>
            </a:br>
            <a:r>
              <a:rPr lang="en-US" sz="1000">
                <a:solidFill>
                  <a:schemeClr val="tx1"/>
                </a:solidFill>
              </a:rPr>
              <a:t>Since its inception, the program has recycled over 50 million kilograms of batteries, keeping them out of landfills and recovering valuable materials used to create new batteries and other products.</a:t>
            </a:r>
            <a:endParaRPr lang="en-US">
              <a:solidFill>
                <a:schemeClr val="tx1"/>
              </a:solidFill>
            </a:endParaRPr>
          </a:p>
        </p:txBody>
      </p:sp>
      <p:sp>
        <p:nvSpPr>
          <p:cNvPr id="5" name="Text 2">
            <a:extLst>
              <a:ext uri="{FF2B5EF4-FFF2-40B4-BE49-F238E27FC236}">
                <a16:creationId xmlns:a16="http://schemas.microsoft.com/office/drawing/2014/main" id="{10265BB0-1D64-FB95-4E9E-034AFCAF9023}"/>
              </a:ext>
            </a:extLst>
          </p:cNvPr>
          <p:cNvSpPr>
            <a:spLocks noGrp="1"/>
          </p:cNvSpPr>
          <p:nvPr>
            <p:ph type="body" sz="quarter" idx="27"/>
          </p:nvPr>
        </p:nvSpPr>
        <p:spPr>
          <a:xfrm>
            <a:off x="3781929" y="2532573"/>
            <a:ext cx="4405895" cy="927268"/>
          </a:xfrm>
        </p:spPr>
        <p:txBody>
          <a:bodyPr/>
          <a:lstStyle/>
          <a:p>
            <a:pPr>
              <a:spcBef>
                <a:spcPts val="450"/>
              </a:spcBef>
              <a:spcAft>
                <a:spcPts val="450"/>
              </a:spcAft>
            </a:pPr>
            <a:r>
              <a:rPr lang="en-US" b="1" dirty="0">
                <a:solidFill>
                  <a:schemeClr val="tx1"/>
                </a:solidFill>
              </a:rPr>
              <a:t>HOW DOES IT WORK?</a:t>
            </a:r>
            <a:br>
              <a:rPr lang="en-US" dirty="0">
                <a:solidFill>
                  <a:schemeClr val="tx1"/>
                </a:solidFill>
              </a:rPr>
            </a:br>
            <a:r>
              <a:rPr lang="en-US" sz="1000" dirty="0">
                <a:solidFill>
                  <a:schemeClr val="tx1"/>
                </a:solidFill>
              </a:rPr>
              <a:t>Funded by producers (manufacturers, retailers, importers, distributors) to ensure the batteries they produce and/or sell are responsibly recycled when they reach their end of life.</a:t>
            </a:r>
            <a:endParaRPr lang="ru-RU" dirty="0">
              <a:solidFill>
                <a:schemeClr val="tx1"/>
              </a:solidFill>
            </a:endParaRPr>
          </a:p>
        </p:txBody>
      </p:sp>
      <p:sp>
        <p:nvSpPr>
          <p:cNvPr id="3" name="Text 3">
            <a:extLst>
              <a:ext uri="{FF2B5EF4-FFF2-40B4-BE49-F238E27FC236}">
                <a16:creationId xmlns:a16="http://schemas.microsoft.com/office/drawing/2014/main" id="{92D79F76-020E-E5FF-3858-51BF51802164}"/>
              </a:ext>
            </a:extLst>
          </p:cNvPr>
          <p:cNvSpPr>
            <a:spLocks noGrp="1"/>
          </p:cNvSpPr>
          <p:nvPr>
            <p:ph type="body" sz="quarter" idx="16"/>
          </p:nvPr>
        </p:nvSpPr>
        <p:spPr>
          <a:xfrm>
            <a:off x="3797740" y="1425695"/>
            <a:ext cx="4405895" cy="768388"/>
          </a:xfrm>
        </p:spPr>
        <p:txBody>
          <a:bodyPr/>
          <a:lstStyle/>
          <a:p>
            <a:r>
              <a:rPr lang="en-US" b="1" dirty="0">
                <a:solidFill>
                  <a:schemeClr val="tx1"/>
                </a:solidFill>
              </a:rPr>
              <a:t>WHAT IS IT?</a:t>
            </a:r>
            <a:endParaRPr lang="en-US" dirty="0">
              <a:solidFill>
                <a:schemeClr val="tx1"/>
              </a:solidFill>
            </a:endParaRPr>
          </a:p>
          <a:p>
            <a:r>
              <a:rPr lang="en-US" sz="1000" dirty="0">
                <a:solidFill>
                  <a:schemeClr val="tx1"/>
                </a:solidFill>
              </a:rPr>
              <a:t>Powered by the non-profit Call2Recycle, </a:t>
            </a:r>
            <a:r>
              <a:rPr lang="en-US" sz="1000" i="1" dirty="0">
                <a:solidFill>
                  <a:schemeClr val="tx1"/>
                </a:solidFill>
              </a:rPr>
              <a:t>Recycle Your Batteries, Canada! </a:t>
            </a:r>
            <a:r>
              <a:rPr lang="en-US" sz="1000" dirty="0">
                <a:solidFill>
                  <a:schemeClr val="tx1"/>
                </a:solidFill>
              </a:rPr>
              <a:t>is</a:t>
            </a:r>
            <a:r>
              <a:rPr lang="en-US" sz="1000" i="1" dirty="0">
                <a:solidFill>
                  <a:schemeClr val="tx1"/>
                </a:solidFill>
              </a:rPr>
              <a:t> </a:t>
            </a:r>
            <a:r>
              <a:rPr lang="en-US" sz="1000" dirty="0">
                <a:solidFill>
                  <a:schemeClr val="tx1"/>
                </a:solidFill>
              </a:rPr>
              <a:t>the country’s largest household battery collection and recycling program, with nearly 15,000 drop-off locations nationwide.</a:t>
            </a:r>
          </a:p>
          <a:p>
            <a:endParaRPr lang="en-US" dirty="0">
              <a:solidFill>
                <a:schemeClr val="tx1"/>
              </a:solidFill>
            </a:endParaRPr>
          </a:p>
        </p:txBody>
      </p:sp>
      <p:sp>
        <p:nvSpPr>
          <p:cNvPr id="9" name="Title">
            <a:extLst>
              <a:ext uri="{FF2B5EF4-FFF2-40B4-BE49-F238E27FC236}">
                <a16:creationId xmlns:a16="http://schemas.microsoft.com/office/drawing/2014/main" id="{DEA90507-4422-5B65-B35F-CAB960505753}"/>
              </a:ext>
            </a:extLst>
          </p:cNvPr>
          <p:cNvSpPr>
            <a:spLocks noGrp="1"/>
          </p:cNvSpPr>
          <p:nvPr>
            <p:ph type="title"/>
          </p:nvPr>
        </p:nvSpPr>
        <p:spPr>
          <a:xfrm>
            <a:off x="3468758" y="325693"/>
            <a:ext cx="5675242" cy="787862"/>
          </a:xfrm>
        </p:spPr>
        <p:txBody>
          <a:bodyPr>
            <a:noAutofit/>
          </a:bodyPr>
          <a:lstStyle/>
          <a:p>
            <a:r>
              <a:rPr lang="en-US" sz="2600">
                <a:solidFill>
                  <a:schemeClr val="tx1"/>
                </a:solidFill>
              </a:rPr>
              <a:t>About the Program</a:t>
            </a:r>
            <a:endParaRPr lang="ru-RU" sz="2600">
              <a:solidFill>
                <a:schemeClr val="tx1"/>
              </a:solidFill>
            </a:endParaRPr>
          </a:p>
        </p:txBody>
      </p:sp>
      <p:pic>
        <p:nvPicPr>
          <p:cNvPr id="19" name="Picture 18">
            <a:extLst>
              <a:ext uri="{FF2B5EF4-FFF2-40B4-BE49-F238E27FC236}">
                <a16:creationId xmlns:a16="http://schemas.microsoft.com/office/drawing/2014/main" id="{9DBDECA9-7ECE-7C74-03AD-4AC4D7177E0B}"/>
              </a:ext>
            </a:extLst>
          </p:cNvPr>
          <p:cNvPicPr>
            <a:picLocks noChangeAspect="1"/>
          </p:cNvPicPr>
          <p:nvPr/>
        </p:nvPicPr>
        <p:blipFill>
          <a:blip r:embed="rId6">
            <a:clrChange>
              <a:clrFrom>
                <a:srgbClr val="F4F4F4"/>
              </a:clrFrom>
              <a:clrTo>
                <a:srgbClr val="F4F4F4">
                  <a:alpha val="0"/>
                </a:srgbClr>
              </a:clrTo>
            </a:clrChange>
          </a:blip>
          <a:stretch>
            <a:fillRect/>
          </a:stretch>
        </p:blipFill>
        <p:spPr>
          <a:xfrm>
            <a:off x="3427692" y="3590378"/>
            <a:ext cx="346826" cy="320721"/>
          </a:xfrm>
          <a:prstGeom prst="rect">
            <a:avLst/>
          </a:prstGeom>
        </p:spPr>
      </p:pic>
      <p:pic>
        <p:nvPicPr>
          <p:cNvPr id="20" name="Picture 8">
            <a:extLst>
              <a:ext uri="{FF2B5EF4-FFF2-40B4-BE49-F238E27FC236}">
                <a16:creationId xmlns:a16="http://schemas.microsoft.com/office/drawing/2014/main" id="{0AF44C90-2566-F70D-1DC4-25C0ECBB72DD}"/>
              </a:ext>
            </a:extLst>
          </p:cNvPr>
          <p:cNvPicPr>
            <a:picLocks noGrp="1" noChangeAspect="1" noChangeArrowheads="1"/>
          </p:cNvPicPr>
          <p:nvPr>
            <p:ph type="pic" sz="quarter" idx="17"/>
          </p:nvPr>
        </p:nvPicPr>
        <p:blipFill rotWithShape="1">
          <a:blip r:embed="rId7">
            <a:extLst>
              <a:ext uri="{28A0092B-C50C-407E-A947-70E740481C1C}">
                <a14:useLocalDpi xmlns:a14="http://schemas.microsoft.com/office/drawing/2010/main" val="0"/>
              </a:ext>
            </a:extLst>
          </a:blip>
          <a:srcRect l="50946" r="8108"/>
          <a:stretch>
            <a:fillRect/>
          </a:stretch>
        </p:blipFill>
        <p:spPr bwMode="auto">
          <a:xfrm>
            <a:off x="0" y="0"/>
            <a:ext cx="3159125"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 name="Slide 3">
            <a:hlinkClick r:id="" action="ppaction://media"/>
            <a:extLst>
              <a:ext uri="{FF2B5EF4-FFF2-40B4-BE49-F238E27FC236}">
                <a16:creationId xmlns:a16="http://schemas.microsoft.com/office/drawing/2014/main" id="{974D7A1D-75B2-208B-C616-8093545B1DBE}"/>
              </a:ext>
            </a:extLst>
          </p:cNvPr>
          <p:cNvPicPr>
            <a:picLocks noChangeAspect="1"/>
          </p:cNvPicPr>
          <p:nvPr>
            <a:audioFile r:link="rId3"/>
            <p:extLst>
              <p:ext uri="{DAA4B4D4-6D71-4841-9C94-3DE7FCFB9230}">
                <p14:media xmlns:p14="http://schemas.microsoft.com/office/powerpoint/2010/main" r:embed="rId2"/>
              </p:ext>
            </p:extLst>
          </p:nvPr>
        </p:nvPicPr>
        <p:blipFill>
          <a:blip r:embed="rId8">
            <a:duotone>
              <a:prstClr val="black"/>
              <a:schemeClr val="tx2">
                <a:tint val="45000"/>
                <a:satMod val="400000"/>
              </a:schemeClr>
            </a:duotone>
          </a:blip>
          <a:stretch>
            <a:fillRect/>
          </a:stretch>
        </p:blipFill>
        <p:spPr>
          <a:xfrm>
            <a:off x="199380" y="4595900"/>
            <a:ext cx="244475" cy="244475"/>
          </a:xfrm>
          <a:prstGeom prst="rect">
            <a:avLst/>
          </a:prstGeom>
        </p:spPr>
      </p:pic>
      <p:pic>
        <p:nvPicPr>
          <p:cNvPr id="7" name="Picture 6" descr="A green and black logo&#10;&#10;AI-generated content may be incorrect.">
            <a:extLst>
              <a:ext uri="{FF2B5EF4-FFF2-40B4-BE49-F238E27FC236}">
                <a16:creationId xmlns:a16="http://schemas.microsoft.com/office/drawing/2014/main" id="{3A6D838D-80BD-0011-45AE-94CFA79B9C86}"/>
              </a:ext>
            </a:extLst>
          </p:cNvPr>
          <p:cNvPicPr>
            <a:picLocks noChangeAspect="1"/>
          </p:cNvPicPr>
          <p:nvPr/>
        </p:nvPicPr>
        <p:blipFill>
          <a:blip r:embed="rId9"/>
          <a:srcRect l="25723" t="28960" r="28590" b="27360"/>
          <a:stretch>
            <a:fillRect/>
          </a:stretch>
        </p:blipFill>
        <p:spPr>
          <a:xfrm>
            <a:off x="3426020" y="1509802"/>
            <a:ext cx="350170" cy="334785"/>
          </a:xfrm>
          <a:prstGeom prst="rect">
            <a:avLst/>
          </a:prstGeom>
        </p:spPr>
      </p:pic>
      <p:pic>
        <p:nvPicPr>
          <p:cNvPr id="10" name="Picture 9" descr="A green circle with white arrows in it&#10;&#10;AI-generated content may be incorrect.">
            <a:extLst>
              <a:ext uri="{FF2B5EF4-FFF2-40B4-BE49-F238E27FC236}">
                <a16:creationId xmlns:a16="http://schemas.microsoft.com/office/drawing/2014/main" id="{8CC69670-D5C2-8E9F-65D8-5B83A3A0A638}"/>
              </a:ext>
            </a:extLst>
          </p:cNvPr>
          <p:cNvPicPr>
            <a:picLocks noChangeAspect="1"/>
          </p:cNvPicPr>
          <p:nvPr/>
        </p:nvPicPr>
        <p:blipFill>
          <a:blip r:embed="rId10"/>
          <a:srcRect l="27753" t="28231" r="28016" b="28221"/>
          <a:stretch>
            <a:fillRect/>
          </a:stretch>
        </p:blipFill>
        <p:spPr>
          <a:xfrm>
            <a:off x="3437602" y="2575620"/>
            <a:ext cx="346826" cy="341483"/>
          </a:xfrm>
          <a:prstGeom prst="rect">
            <a:avLst/>
          </a:prstGeom>
        </p:spPr>
      </p:pic>
    </p:spTree>
    <p:custDataLst>
      <p:tags r:id="rId1"/>
    </p:custDataLst>
    <p:extLst>
      <p:ext uri="{BB962C8B-B14F-4D97-AF65-F5344CB8AC3E}">
        <p14:creationId xmlns:p14="http://schemas.microsoft.com/office/powerpoint/2010/main" val="2139136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ounded Rectangle 1"/>
          <p:cNvSpPr/>
          <p:nvPr/>
        </p:nvSpPr>
        <p:spPr>
          <a:xfrm>
            <a:off x="496250" y="1873876"/>
            <a:ext cx="8047676" cy="2771543"/>
          </a:xfrm>
          <a:prstGeom prst="roundRect">
            <a:avLst>
              <a:gd name="adj" fmla="val 5840"/>
            </a:avLst>
          </a:prstGeom>
          <a:solidFill>
            <a:schemeClr val="bg1">
              <a:alpha val="97000"/>
            </a:schemeClr>
          </a:solidFill>
          <a:ln w="12700">
            <a:solidFill>
              <a:schemeClr val="bg2">
                <a:lumMod val="85000"/>
              </a:schemeClr>
            </a:solid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solidFill>
                <a:srgbClr val="404040"/>
              </a:solidFill>
            </a:endParaRPr>
          </a:p>
        </p:txBody>
      </p:sp>
      <p:sp>
        <p:nvSpPr>
          <p:cNvPr id="12" name="Text 3"/>
          <p:cNvSpPr>
            <a:spLocks noGrp="1"/>
          </p:cNvSpPr>
          <p:nvPr>
            <p:ph type="body" sz="quarter" idx="4294967295"/>
          </p:nvPr>
        </p:nvSpPr>
        <p:spPr>
          <a:xfrm>
            <a:off x="760740" y="3745364"/>
            <a:ext cx="2128432" cy="562234"/>
          </a:xfrm>
        </p:spPr>
        <p:txBody>
          <a:bodyPr>
            <a:normAutofit/>
          </a:bodyPr>
          <a:lstStyle/>
          <a:p>
            <a:pPr algn="ctr">
              <a:lnSpc>
                <a:spcPct val="114000"/>
              </a:lnSpc>
              <a:spcBef>
                <a:spcPts val="0"/>
              </a:spcBef>
            </a:pPr>
            <a:r>
              <a:rPr lang="en-US" sz="1100">
                <a:solidFill>
                  <a:srgbClr val="404040"/>
                </a:solidFill>
                <a:ea typeface="Avenir"/>
                <a:cs typeface="Noto Sans Symbols"/>
              </a:rPr>
              <a:t>Unprotected batteries can cause fires. </a:t>
            </a:r>
          </a:p>
        </p:txBody>
      </p:sp>
      <p:sp>
        <p:nvSpPr>
          <p:cNvPr id="3" name="Text 1"/>
          <p:cNvSpPr>
            <a:spLocks noGrp="1"/>
          </p:cNvSpPr>
          <p:nvPr>
            <p:ph type="body" idx="4294967295"/>
          </p:nvPr>
        </p:nvSpPr>
        <p:spPr>
          <a:xfrm>
            <a:off x="6010589" y="3817985"/>
            <a:ext cx="2417763" cy="657137"/>
          </a:xfrm>
        </p:spPr>
        <p:txBody>
          <a:bodyPr>
            <a:normAutofit/>
          </a:bodyPr>
          <a:lstStyle/>
          <a:p>
            <a:pPr algn="ctr">
              <a:lnSpc>
                <a:spcPct val="114000"/>
              </a:lnSpc>
            </a:pPr>
            <a:r>
              <a:rPr lang="en-US" sz="1100">
                <a:solidFill>
                  <a:srgbClr val="404040"/>
                </a:solidFill>
                <a:ea typeface="Avenir"/>
                <a:cs typeface="Noto Sans Symbols"/>
              </a:rPr>
              <a:t>Movement during transport can cause unintentional damage. </a:t>
            </a:r>
            <a:endParaRPr lang="en-US" sz="1100">
              <a:solidFill>
                <a:srgbClr val="404040"/>
              </a:solidFill>
            </a:endParaRPr>
          </a:p>
        </p:txBody>
      </p:sp>
      <p:sp>
        <p:nvSpPr>
          <p:cNvPr id="13" name="Text 2"/>
          <p:cNvSpPr>
            <a:spLocks noGrp="1"/>
          </p:cNvSpPr>
          <p:nvPr>
            <p:ph type="body" sz="quarter" idx="4294967295"/>
          </p:nvPr>
        </p:nvSpPr>
        <p:spPr>
          <a:xfrm>
            <a:off x="3330042" y="3744470"/>
            <a:ext cx="2380091" cy="804169"/>
          </a:xfrm>
        </p:spPr>
        <p:txBody>
          <a:bodyPr>
            <a:noAutofit/>
          </a:bodyPr>
          <a:lstStyle/>
          <a:p>
            <a:pPr algn="ctr">
              <a:lnSpc>
                <a:spcPct val="114000"/>
              </a:lnSpc>
              <a:spcBef>
                <a:spcPts val="0"/>
              </a:spcBef>
            </a:pPr>
            <a:r>
              <a:rPr lang="en-US" sz="1050">
                <a:solidFill>
                  <a:srgbClr val="404040"/>
                </a:solidFill>
              </a:rPr>
              <a:t>Damaged/Defective/Recalled batteries cannot go into any Call2Recycle collection container.  Use special packaging. </a:t>
            </a:r>
          </a:p>
        </p:txBody>
      </p:sp>
      <p:sp>
        <p:nvSpPr>
          <p:cNvPr id="10" name="Text 4"/>
          <p:cNvSpPr>
            <a:spLocks noGrp="1"/>
          </p:cNvSpPr>
          <p:nvPr>
            <p:ph type="body" sz="quarter" idx="4294967295"/>
          </p:nvPr>
        </p:nvSpPr>
        <p:spPr>
          <a:xfrm>
            <a:off x="6251693" y="3261393"/>
            <a:ext cx="1935553" cy="299809"/>
          </a:xfrm>
        </p:spPr>
        <p:txBody>
          <a:bodyPr>
            <a:noAutofit/>
          </a:bodyPr>
          <a:lstStyle/>
          <a:p>
            <a:pPr algn="ctr"/>
            <a:r>
              <a:rPr lang="en-US" sz="1300" b="1">
                <a:solidFill>
                  <a:srgbClr val="404040"/>
                </a:solidFill>
              </a:rPr>
              <a:t>Jostling of Batteries</a:t>
            </a:r>
          </a:p>
        </p:txBody>
      </p:sp>
      <p:sp>
        <p:nvSpPr>
          <p:cNvPr id="8" name="Text 5"/>
          <p:cNvSpPr>
            <a:spLocks noGrp="1"/>
          </p:cNvSpPr>
          <p:nvPr>
            <p:ph type="body" sz="quarter" idx="4294967295"/>
          </p:nvPr>
        </p:nvSpPr>
        <p:spPr>
          <a:xfrm>
            <a:off x="3270528" y="3220900"/>
            <a:ext cx="2439605" cy="544382"/>
          </a:xfrm>
        </p:spPr>
        <p:txBody>
          <a:bodyPr>
            <a:noAutofit/>
          </a:bodyPr>
          <a:lstStyle/>
          <a:p>
            <a:pPr algn="ctr"/>
            <a:r>
              <a:rPr lang="en-US" sz="1300" b="1">
                <a:solidFill>
                  <a:srgbClr val="404040"/>
                </a:solidFill>
              </a:rPr>
              <a:t>Improper Shipping of </a:t>
            </a:r>
            <a:br>
              <a:rPr lang="en-US" sz="1300" b="1">
                <a:solidFill>
                  <a:srgbClr val="404040"/>
                </a:solidFill>
              </a:rPr>
            </a:br>
            <a:r>
              <a:rPr lang="en-US" sz="1300" b="1">
                <a:solidFill>
                  <a:srgbClr val="404040"/>
                </a:solidFill>
              </a:rPr>
              <a:t>DDR Batteries</a:t>
            </a:r>
          </a:p>
        </p:txBody>
      </p:sp>
      <p:cxnSp>
        <p:nvCxnSpPr>
          <p:cNvPr id="51" name="Line 1"/>
          <p:cNvCxnSpPr>
            <a:cxnSpLocks/>
          </p:cNvCxnSpPr>
          <p:nvPr/>
        </p:nvCxnSpPr>
        <p:spPr>
          <a:xfrm>
            <a:off x="3153662" y="2545639"/>
            <a:ext cx="0" cy="200300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Line 1">
            <a:extLst>
              <a:ext uri="{FF2B5EF4-FFF2-40B4-BE49-F238E27FC236}">
                <a16:creationId xmlns:a16="http://schemas.microsoft.com/office/drawing/2014/main" id="{4149045F-DD39-697F-3E1D-5628ADB9A0BC}"/>
              </a:ext>
            </a:extLst>
          </p:cNvPr>
          <p:cNvCxnSpPr>
            <a:cxnSpLocks/>
          </p:cNvCxnSpPr>
          <p:nvPr/>
        </p:nvCxnSpPr>
        <p:spPr>
          <a:xfrm>
            <a:off x="5851644" y="2544733"/>
            <a:ext cx="0" cy="2003906"/>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Text 4">
            <a:extLst>
              <a:ext uri="{FF2B5EF4-FFF2-40B4-BE49-F238E27FC236}">
                <a16:creationId xmlns:a16="http://schemas.microsoft.com/office/drawing/2014/main" id="{55A6B48C-F1B1-4939-8A9B-6A0634760D23}"/>
              </a:ext>
            </a:extLst>
          </p:cNvPr>
          <p:cNvSpPr txBox="1">
            <a:spLocks/>
          </p:cNvSpPr>
          <p:nvPr/>
        </p:nvSpPr>
        <p:spPr>
          <a:xfrm>
            <a:off x="1061563" y="3259647"/>
            <a:ext cx="1526786" cy="299809"/>
          </a:xfrm>
          <a:prstGeom prst="rect">
            <a:avLst/>
          </a:prstGeom>
        </p:spPr>
        <p:txBody>
          <a:bodyPr vert="horz" lIns="91440" tIns="45720" rIns="91440" bIns="45720" rtlCol="0">
            <a:noAutofit/>
          </a:bodyPr>
          <a:lstStyle>
            <a:lvl1pPr marL="0" indent="0" algn="l" defTabSz="457200" rtl="0" eaLnBrk="1" latinLnBrk="0" hangingPunct="1">
              <a:spcBef>
                <a:spcPct val="20000"/>
              </a:spcBef>
              <a:buClr>
                <a:srgbClr val="AFCA0B"/>
              </a:buClr>
              <a:buFont typeface="Wingdings" pitchFamily="2" charset="2"/>
              <a:buNone/>
              <a:defRPr sz="1000" kern="1200">
                <a:solidFill>
                  <a:schemeClr val="tx1"/>
                </a:solidFill>
                <a:latin typeface="+mn-lt"/>
                <a:ea typeface="+mn-ea"/>
                <a:cs typeface="+mn-cs"/>
              </a:defRPr>
            </a:lvl1pPr>
            <a:lvl2pPr marL="742950" indent="-285750" algn="l" defTabSz="457200" rtl="0" eaLnBrk="1" latinLnBrk="0" hangingPunct="1">
              <a:spcBef>
                <a:spcPct val="20000"/>
              </a:spcBef>
              <a:buClr>
                <a:srgbClr val="AFCA0B"/>
              </a:buClr>
              <a:buFont typeface="Wingdings" pitchFamily="2" charset="2"/>
              <a:buChar char="§"/>
              <a:defRPr sz="1000" kern="1200">
                <a:solidFill>
                  <a:schemeClr val="tx1"/>
                </a:solidFill>
                <a:latin typeface="+mn-lt"/>
                <a:ea typeface="+mn-ea"/>
                <a:cs typeface="+mn-cs"/>
              </a:defRPr>
            </a:lvl2pPr>
            <a:lvl3pPr marL="1143000" indent="-228600" algn="l" defTabSz="457200" rtl="0" eaLnBrk="1" latinLnBrk="0" hangingPunct="1">
              <a:spcBef>
                <a:spcPct val="20000"/>
              </a:spcBef>
              <a:buClr>
                <a:srgbClr val="AFCA0B"/>
              </a:buClr>
              <a:buFont typeface="Wingdings" pitchFamily="2" charset="2"/>
              <a:buChar char="§"/>
              <a:defRPr sz="1000" kern="1200">
                <a:solidFill>
                  <a:schemeClr val="tx1"/>
                </a:solidFill>
                <a:latin typeface="+mn-lt"/>
                <a:ea typeface="+mn-ea"/>
                <a:cs typeface="+mn-cs"/>
              </a:defRPr>
            </a:lvl3pPr>
            <a:lvl4pPr marL="1600200" indent="-228600" algn="l" defTabSz="457200" rtl="0" eaLnBrk="1" latinLnBrk="0" hangingPunct="1">
              <a:spcBef>
                <a:spcPct val="20000"/>
              </a:spcBef>
              <a:buClr>
                <a:srgbClr val="AFCA0B"/>
              </a:buClr>
              <a:buFont typeface="Wingdings" pitchFamily="2" charset="2"/>
              <a:buChar char="§"/>
              <a:defRPr sz="1000" kern="1200">
                <a:solidFill>
                  <a:schemeClr val="tx1"/>
                </a:solidFill>
                <a:latin typeface="+mn-lt"/>
                <a:ea typeface="+mn-ea"/>
                <a:cs typeface="+mn-cs"/>
              </a:defRPr>
            </a:lvl4pPr>
            <a:lvl5pPr marL="2057400" indent="-228600" algn="l" defTabSz="457200" rtl="0" eaLnBrk="1" latinLnBrk="0" hangingPunct="1">
              <a:spcBef>
                <a:spcPct val="20000"/>
              </a:spcBef>
              <a:buClr>
                <a:srgbClr val="AFCA0B"/>
              </a:buClr>
              <a:buFont typeface="Wingdings" pitchFamily="2" charset="2"/>
              <a:buChar char="§"/>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300" b="1">
                <a:solidFill>
                  <a:srgbClr val="404040"/>
                </a:solidFill>
              </a:rPr>
              <a:t>Thermal Events</a:t>
            </a:r>
          </a:p>
        </p:txBody>
      </p:sp>
      <p:sp>
        <p:nvSpPr>
          <p:cNvPr id="5" name="Title">
            <a:extLst>
              <a:ext uri="{FF2B5EF4-FFF2-40B4-BE49-F238E27FC236}">
                <a16:creationId xmlns:a16="http://schemas.microsoft.com/office/drawing/2014/main" id="{CDDA797E-F91A-7C6C-CCF1-3251F0C7AA36}"/>
              </a:ext>
            </a:extLst>
          </p:cNvPr>
          <p:cNvSpPr txBox="1">
            <a:spLocks/>
          </p:cNvSpPr>
          <p:nvPr/>
        </p:nvSpPr>
        <p:spPr>
          <a:xfrm>
            <a:off x="422453" y="203380"/>
            <a:ext cx="8121473" cy="497767"/>
          </a:xfrm>
          <a:prstGeom prst="rect">
            <a:avLst/>
          </a:prstGeom>
        </p:spPr>
        <p:txBody>
          <a:bodyPr vert="horz" lIns="0" tIns="0" rIns="0" bIns="0" rtlCol="0" anchor="ctr">
            <a:normAutofit/>
          </a:bodyPr>
          <a:lstStyle>
            <a:lvl1pPr algn="l" defTabSz="457200" rtl="0" eaLnBrk="1" latinLnBrk="0" hangingPunct="1">
              <a:spcBef>
                <a:spcPct val="0"/>
              </a:spcBef>
              <a:buNone/>
              <a:defRPr sz="1648" b="1" i="0" kern="1200">
                <a:solidFill>
                  <a:srgbClr val="08534F"/>
                </a:solidFill>
                <a:latin typeface="Arial"/>
                <a:ea typeface="+mj-ea"/>
                <a:cs typeface="Arial"/>
              </a:defRPr>
            </a:lvl1pPr>
          </a:lstStyle>
          <a:p>
            <a:r>
              <a:rPr lang="en-US" sz="2600">
                <a:solidFill>
                  <a:schemeClr val="tx1"/>
                </a:solidFill>
              </a:rPr>
              <a:t>Protect What Matters. Be Battery Safe.</a:t>
            </a:r>
            <a:endParaRPr lang="ru-RU" sz="2600">
              <a:solidFill>
                <a:schemeClr val="tx1"/>
              </a:solidFill>
            </a:endParaRPr>
          </a:p>
        </p:txBody>
      </p:sp>
      <p:sp>
        <p:nvSpPr>
          <p:cNvPr id="4" name="TextBox 3">
            <a:extLst>
              <a:ext uri="{FF2B5EF4-FFF2-40B4-BE49-F238E27FC236}">
                <a16:creationId xmlns:a16="http://schemas.microsoft.com/office/drawing/2014/main" id="{39603167-6851-B3A8-4D79-224FCFC5476E}"/>
              </a:ext>
            </a:extLst>
          </p:cNvPr>
          <p:cNvSpPr txBox="1"/>
          <p:nvPr/>
        </p:nvSpPr>
        <p:spPr>
          <a:xfrm>
            <a:off x="380677" y="680762"/>
            <a:ext cx="8047675" cy="885499"/>
          </a:xfrm>
          <a:prstGeom prst="rect">
            <a:avLst/>
          </a:prstGeom>
          <a:noFill/>
          <a:ln>
            <a:solidFill>
              <a:schemeClr val="bg1">
                <a:alpha val="0"/>
              </a:schemeClr>
            </a:solidFill>
          </a:ln>
        </p:spPr>
        <p:txBody>
          <a:bodyPr wrap="square">
            <a:spAutoFit/>
          </a:bodyPr>
          <a:lstStyle/>
          <a:p>
            <a:pPr marL="285750" indent="-285750">
              <a:lnSpc>
                <a:spcPct val="114000"/>
              </a:lnSpc>
              <a:buClr>
                <a:srgbClr val="B8D24C"/>
              </a:buClr>
              <a:buFont typeface="Arial" panose="020B0604020202020204" pitchFamily="34" charset="0"/>
              <a:buChar char="•"/>
            </a:pPr>
            <a:r>
              <a:rPr lang="en-US" sz="1400"/>
              <a:t>Mishandling or throwing away batteries can cause fires, putting people, property, and the environment at risk.</a:t>
            </a:r>
          </a:p>
          <a:p>
            <a:pPr marL="285750" indent="-285750">
              <a:lnSpc>
                <a:spcPct val="114000"/>
              </a:lnSpc>
              <a:spcBef>
                <a:spcPts val="600"/>
              </a:spcBef>
              <a:buClr>
                <a:srgbClr val="B8D24C"/>
              </a:buClr>
              <a:buFont typeface="Arial" panose="020B0604020202020204" pitchFamily="34" charset="0"/>
              <a:buChar char="•"/>
            </a:pPr>
            <a:r>
              <a:rPr lang="en-US" sz="1400"/>
              <a:t>To keep battery recycling safe, we all have a role to play.</a:t>
            </a:r>
          </a:p>
        </p:txBody>
      </p:sp>
      <p:pic>
        <p:nvPicPr>
          <p:cNvPr id="9" name="Picture 8">
            <a:extLst>
              <a:ext uri="{FF2B5EF4-FFF2-40B4-BE49-F238E27FC236}">
                <a16:creationId xmlns:a16="http://schemas.microsoft.com/office/drawing/2014/main" id="{5B5238D2-7E7A-84C9-85A7-989AD34B0C98}"/>
              </a:ext>
            </a:extLst>
          </p:cNvPr>
          <p:cNvPicPr>
            <a:picLocks noChangeAspect="1"/>
          </p:cNvPicPr>
          <p:nvPr/>
        </p:nvPicPr>
        <p:blipFill>
          <a:blip r:embed="rId6"/>
          <a:stretch>
            <a:fillRect/>
          </a:stretch>
        </p:blipFill>
        <p:spPr>
          <a:xfrm>
            <a:off x="4127898" y="2558440"/>
            <a:ext cx="638370" cy="515098"/>
          </a:xfrm>
          <a:prstGeom prst="rect">
            <a:avLst/>
          </a:prstGeom>
        </p:spPr>
      </p:pic>
      <p:pic>
        <p:nvPicPr>
          <p:cNvPr id="15" name="Picture 14">
            <a:extLst>
              <a:ext uri="{FF2B5EF4-FFF2-40B4-BE49-F238E27FC236}">
                <a16:creationId xmlns:a16="http://schemas.microsoft.com/office/drawing/2014/main" id="{49B580B7-8804-2CE9-8D75-9F26983785C4}"/>
              </a:ext>
            </a:extLst>
          </p:cNvPr>
          <p:cNvPicPr>
            <a:picLocks noChangeAspect="1"/>
          </p:cNvPicPr>
          <p:nvPr/>
        </p:nvPicPr>
        <p:blipFill>
          <a:blip r:embed="rId7"/>
          <a:stretch>
            <a:fillRect/>
          </a:stretch>
        </p:blipFill>
        <p:spPr>
          <a:xfrm>
            <a:off x="1399843" y="2327690"/>
            <a:ext cx="628874" cy="682269"/>
          </a:xfrm>
          <a:prstGeom prst="rect">
            <a:avLst/>
          </a:prstGeom>
        </p:spPr>
      </p:pic>
      <p:grpSp>
        <p:nvGrpSpPr>
          <p:cNvPr id="29" name="Group 28">
            <a:extLst>
              <a:ext uri="{FF2B5EF4-FFF2-40B4-BE49-F238E27FC236}">
                <a16:creationId xmlns:a16="http://schemas.microsoft.com/office/drawing/2014/main" id="{8C4429A7-900E-C791-09A3-D59E2A4C25F4}"/>
              </a:ext>
            </a:extLst>
          </p:cNvPr>
          <p:cNvGrpSpPr/>
          <p:nvPr/>
        </p:nvGrpSpPr>
        <p:grpSpPr>
          <a:xfrm>
            <a:off x="6617191" y="2138433"/>
            <a:ext cx="1008902" cy="1223224"/>
            <a:chOff x="6617191" y="2138433"/>
            <a:chExt cx="1008902" cy="1223224"/>
          </a:xfrm>
        </p:grpSpPr>
        <p:pic>
          <p:nvPicPr>
            <p:cNvPr id="24" name="Picture 23">
              <a:extLst>
                <a:ext uri="{FF2B5EF4-FFF2-40B4-BE49-F238E27FC236}">
                  <a16:creationId xmlns:a16="http://schemas.microsoft.com/office/drawing/2014/main" id="{7E23FA0A-52DC-18FB-67AD-AB0A918AA362}"/>
                </a:ext>
              </a:extLst>
            </p:cNvPr>
            <p:cNvPicPr>
              <a:picLocks noChangeAspect="1"/>
            </p:cNvPicPr>
            <p:nvPr/>
          </p:nvPicPr>
          <p:blipFill>
            <a:blip r:embed="rId8">
              <a:clrChange>
                <a:clrFrom>
                  <a:srgbClr val="EBFFFF"/>
                </a:clrFrom>
                <a:clrTo>
                  <a:srgbClr val="EBFFFF">
                    <a:alpha val="0"/>
                  </a:srgbClr>
                </a:clrTo>
              </a:clrChange>
              <a:extLst>
                <a:ext uri="{BEBA8EAE-BF5A-486C-A8C5-ECC9F3942E4B}">
                  <a14:imgProps xmlns:a14="http://schemas.microsoft.com/office/drawing/2010/main">
                    <a14:imgLayer r:embed="rId9">
                      <a14:imgEffect>
                        <a14:colorTemperature colorTemp="5300"/>
                      </a14:imgEffect>
                    </a14:imgLayer>
                  </a14:imgProps>
                </a:ext>
              </a:extLst>
            </a:blip>
            <a:stretch>
              <a:fillRect/>
            </a:stretch>
          </p:blipFill>
          <p:spPr>
            <a:xfrm>
              <a:off x="6809868" y="2138433"/>
              <a:ext cx="573960" cy="912690"/>
            </a:xfrm>
            <a:prstGeom prst="rect">
              <a:avLst/>
            </a:prstGeom>
          </p:spPr>
        </p:pic>
        <p:pic>
          <p:nvPicPr>
            <p:cNvPr id="21" name="Picture 20">
              <a:extLst>
                <a:ext uri="{FF2B5EF4-FFF2-40B4-BE49-F238E27FC236}">
                  <a16:creationId xmlns:a16="http://schemas.microsoft.com/office/drawing/2014/main" id="{63270EB5-380E-A8B2-F022-5492D338688A}"/>
                </a:ext>
              </a:extLst>
            </p:cNvPr>
            <p:cNvPicPr>
              <a:picLocks noChangeAspect="1"/>
            </p:cNvPicPr>
            <p:nvPr/>
          </p:nvPicPr>
          <p:blipFill>
            <a:blip r:embed="rId10">
              <a:clrChange>
                <a:clrFrom>
                  <a:srgbClr val="F4F4F4"/>
                </a:clrFrom>
                <a:clrTo>
                  <a:srgbClr val="F4F4F4">
                    <a:alpha val="0"/>
                  </a:srgbClr>
                </a:clrTo>
              </a:clrChange>
              <a:duotone>
                <a:prstClr val="black"/>
                <a:schemeClr val="accent1">
                  <a:tint val="45000"/>
                  <a:satMod val="400000"/>
                </a:schemeClr>
              </a:duotone>
              <a:alphaModFix amt="50000"/>
            </a:blip>
            <a:stretch>
              <a:fillRect/>
            </a:stretch>
          </p:blipFill>
          <p:spPr>
            <a:xfrm rot="2648687">
              <a:off x="6617191" y="2488707"/>
              <a:ext cx="1008902" cy="872950"/>
            </a:xfrm>
            <a:prstGeom prst="rect">
              <a:avLst/>
            </a:prstGeom>
          </p:spPr>
        </p:pic>
      </p:grpSp>
      <p:sp>
        <p:nvSpPr>
          <p:cNvPr id="23" name="TextBox 22">
            <a:extLst>
              <a:ext uri="{FF2B5EF4-FFF2-40B4-BE49-F238E27FC236}">
                <a16:creationId xmlns:a16="http://schemas.microsoft.com/office/drawing/2014/main" id="{53554988-C692-6252-3F40-0784933404DF}"/>
              </a:ext>
            </a:extLst>
          </p:cNvPr>
          <p:cNvSpPr txBox="1"/>
          <p:nvPr/>
        </p:nvSpPr>
        <p:spPr>
          <a:xfrm>
            <a:off x="854765" y="1740786"/>
            <a:ext cx="7332481" cy="338554"/>
          </a:xfrm>
          <a:prstGeom prst="rect">
            <a:avLst/>
          </a:prstGeom>
          <a:solidFill>
            <a:schemeClr val="bg1"/>
          </a:solidFill>
          <a:ln>
            <a:solidFill>
              <a:schemeClr val="bg1">
                <a:alpha val="0"/>
              </a:schemeClr>
            </a:solidFill>
          </a:ln>
        </p:spPr>
        <p:txBody>
          <a:bodyPr wrap="square">
            <a:spAutoFit/>
          </a:bodyPr>
          <a:lstStyle/>
          <a:p>
            <a:pPr algn="ctr"/>
            <a:r>
              <a:rPr lang="en-US" sz="1600" b="1">
                <a:solidFill>
                  <a:schemeClr val="tx2"/>
                </a:solidFill>
              </a:rPr>
              <a:t>Training = Prevention. </a:t>
            </a:r>
            <a:r>
              <a:rPr lang="en-US" sz="1600" b="1"/>
              <a:t>Together, we can prevent these safety risks:</a:t>
            </a:r>
            <a:endParaRPr lang="en-US" sz="1600"/>
          </a:p>
        </p:txBody>
      </p:sp>
      <p:pic>
        <p:nvPicPr>
          <p:cNvPr id="2" name="Slide 4">
            <a:hlinkClick r:id="" action="ppaction://media"/>
            <a:extLst>
              <a:ext uri="{FF2B5EF4-FFF2-40B4-BE49-F238E27FC236}">
                <a16:creationId xmlns:a16="http://schemas.microsoft.com/office/drawing/2014/main" id="{777D80FA-0552-43EA-BD23-1F07B7027338}"/>
              </a:ext>
            </a:extLst>
          </p:cNvPr>
          <p:cNvPicPr>
            <a:picLocks noChangeAspect="1"/>
          </p:cNvPicPr>
          <p:nvPr>
            <a:audioFile r:link="rId3"/>
            <p:extLst>
              <p:ext uri="{DAA4B4D4-6D71-4841-9C94-3DE7FCFB9230}">
                <p14:media xmlns:p14="http://schemas.microsoft.com/office/powerpoint/2010/main" r:embed="rId2"/>
              </p:ext>
            </p:extLst>
          </p:nvPr>
        </p:nvPicPr>
        <p:blipFill>
          <a:blip r:embed="rId11">
            <a:duotone>
              <a:prstClr val="black"/>
              <a:schemeClr val="tx2">
                <a:tint val="45000"/>
                <a:satMod val="400000"/>
              </a:schemeClr>
            </a:duotone>
          </a:blip>
          <a:stretch>
            <a:fillRect/>
          </a:stretch>
        </p:blipFill>
        <p:spPr>
          <a:xfrm>
            <a:off x="172303" y="4352884"/>
            <a:ext cx="244475" cy="244475"/>
          </a:xfrm>
          <a:prstGeom prst="rect">
            <a:avLst/>
          </a:prstGeom>
        </p:spPr>
      </p:pic>
    </p:spTree>
    <p:custDataLst>
      <p:tags r:id="rId1"/>
    </p:custDataLst>
    <p:extLst>
      <p:ext uri="{BB962C8B-B14F-4D97-AF65-F5344CB8AC3E}">
        <p14:creationId xmlns:p14="http://schemas.microsoft.com/office/powerpoint/2010/main" val="2896022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2DFFED-7C6E-C279-E9B3-BEE640646F44}"/>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F287009C-9744-C473-3438-616CC1F12B95}"/>
              </a:ext>
            </a:extLst>
          </p:cNvPr>
          <p:cNvSpPr>
            <a:spLocks noGrp="1"/>
          </p:cNvSpPr>
          <p:nvPr>
            <p:ph type="title"/>
          </p:nvPr>
        </p:nvSpPr>
        <p:spPr>
          <a:xfrm>
            <a:off x="422453" y="179938"/>
            <a:ext cx="8121473" cy="497767"/>
          </a:xfrm>
        </p:spPr>
        <p:txBody>
          <a:bodyPr>
            <a:normAutofit/>
          </a:bodyPr>
          <a:lstStyle/>
          <a:p>
            <a:r>
              <a:rPr lang="en-US" sz="2600">
                <a:solidFill>
                  <a:schemeClr val="tx1"/>
                </a:solidFill>
              </a:rPr>
              <a:t>Battery 101</a:t>
            </a:r>
            <a:endParaRPr lang="ru-RU" sz="2600">
              <a:solidFill>
                <a:schemeClr val="tx1"/>
              </a:solidFill>
            </a:endParaRPr>
          </a:p>
        </p:txBody>
      </p:sp>
      <p:graphicFrame>
        <p:nvGraphicFramePr>
          <p:cNvPr id="4" name="Table 3">
            <a:extLst>
              <a:ext uri="{FF2B5EF4-FFF2-40B4-BE49-F238E27FC236}">
                <a16:creationId xmlns:a16="http://schemas.microsoft.com/office/drawing/2014/main" id="{25692796-EEE3-ADA2-EFFC-5B5DC1837315}"/>
              </a:ext>
            </a:extLst>
          </p:cNvPr>
          <p:cNvGraphicFramePr>
            <a:graphicFrameLocks noGrp="1"/>
          </p:cNvGraphicFramePr>
          <p:nvPr>
            <p:extLst>
              <p:ext uri="{D42A27DB-BD31-4B8C-83A1-F6EECF244321}">
                <p14:modId xmlns:p14="http://schemas.microsoft.com/office/powerpoint/2010/main" val="795309084"/>
              </p:ext>
            </p:extLst>
          </p:nvPr>
        </p:nvGraphicFramePr>
        <p:xfrm>
          <a:off x="462390" y="1284897"/>
          <a:ext cx="8121473" cy="3190855"/>
        </p:xfrm>
        <a:graphic>
          <a:graphicData uri="http://schemas.openxmlformats.org/drawingml/2006/table">
            <a:tbl>
              <a:tblPr firstRow="1" bandRow="1">
                <a:tableStyleId>{5C22544A-7EE6-4342-B048-85BDC9FD1C3A}</a:tableStyleId>
              </a:tblPr>
              <a:tblGrid>
                <a:gridCol w="1004771">
                  <a:extLst>
                    <a:ext uri="{9D8B030D-6E8A-4147-A177-3AD203B41FA5}">
                      <a16:colId xmlns:a16="http://schemas.microsoft.com/office/drawing/2014/main" val="188086684"/>
                    </a:ext>
                  </a:extLst>
                </a:gridCol>
                <a:gridCol w="1972197">
                  <a:extLst>
                    <a:ext uri="{9D8B030D-6E8A-4147-A177-3AD203B41FA5}">
                      <a16:colId xmlns:a16="http://schemas.microsoft.com/office/drawing/2014/main" val="3361046243"/>
                    </a:ext>
                  </a:extLst>
                </a:gridCol>
                <a:gridCol w="5144505">
                  <a:extLst>
                    <a:ext uri="{9D8B030D-6E8A-4147-A177-3AD203B41FA5}">
                      <a16:colId xmlns:a16="http://schemas.microsoft.com/office/drawing/2014/main" val="645289046"/>
                    </a:ext>
                  </a:extLst>
                </a:gridCol>
              </a:tblGrid>
              <a:tr h="629356">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rgbClr val="404040"/>
                          </a:solidFill>
                        </a:rPr>
                        <a:t>Damaged, Defective, Recalled (DDR)</a:t>
                      </a:r>
                      <a:endParaRPr lang="en-US" sz="1200" b="1">
                        <a:solidFill>
                          <a:srgbClr val="404040"/>
                        </a:solidFill>
                        <a:latin typeface="+mn-lt"/>
                        <a:ea typeface="Open Sans Semibold" panose="020B0706030804020204" pitchFamily="34" charset="0"/>
                        <a:cs typeface="Open Sans Semibold" panose="020B0706030804020204" pitchFamily="34" charset="0"/>
                      </a:endParaRPr>
                    </a:p>
                  </a:txBody>
                  <a:tcPr marL="162000" marR="0" marT="135000" marB="2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57150" marR="0" lvl="0" indent="0" algn="l" defTabSz="457200" rtl="0" eaLnBrk="1" fontAlgn="auto" latinLnBrk="0" hangingPunct="1">
                        <a:lnSpc>
                          <a:spcPct val="100000"/>
                        </a:lnSpc>
                        <a:spcBef>
                          <a:spcPts val="0"/>
                        </a:spcBef>
                        <a:spcAft>
                          <a:spcPts val="0"/>
                        </a:spcAft>
                        <a:buClrTx/>
                        <a:buSzTx/>
                        <a:buFontTx/>
                        <a:buNone/>
                        <a:tabLst/>
                        <a:defRPr/>
                      </a:pPr>
                      <a:r>
                        <a:rPr lang="en-US" sz="1200" b="0">
                          <a:solidFill>
                            <a:srgbClr val="404040"/>
                          </a:solidFill>
                          <a:latin typeface="+mn-lt"/>
                        </a:rPr>
                        <a:t>Batteries showing signs of swelling, leaking, burn marks, or part of a recall - require special handling, labeling, and packaging.</a:t>
                      </a:r>
                      <a:endParaRPr lang="en-US" sz="1200" b="0">
                        <a:solidFill>
                          <a:srgbClr val="404040"/>
                        </a:solidFill>
                        <a:latin typeface="+mn-lt"/>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39606273"/>
                  </a:ext>
                </a:extLst>
              </a:tr>
              <a:tr h="743576">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rgbClr val="404040"/>
                          </a:solidFill>
                          <a:latin typeface="+mn-lt"/>
                          <a:ea typeface="Open Sans Semibold" panose="020B0706030804020204" pitchFamily="34" charset="0"/>
                          <a:cs typeface="Open Sans Semibold" panose="020B0706030804020204" pitchFamily="34" charset="0"/>
                        </a:rPr>
                        <a:t>Transport Canada Equivalency Certificate</a:t>
                      </a:r>
                    </a:p>
                  </a:txBody>
                  <a:tcPr marL="162000" marR="0" marT="135000" marB="2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57150" indent="0"/>
                      <a:r>
                        <a:rPr lang="en-US" sz="1200">
                          <a:solidFill>
                            <a:srgbClr val="404040"/>
                          </a:solidFill>
                          <a:latin typeface="+mn-lt"/>
                        </a:rPr>
                        <a:t>This certificate exempts Call2Recycle Canada and any participating battery program collector from certain requirements under TDG regulations to handle, offer for transport or transport by road or railway vehicle, or by vessel in Canada.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59235124"/>
                  </a:ext>
                </a:extLst>
              </a:tr>
              <a:tr h="787562">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rgbClr val="404040"/>
                          </a:solidFill>
                        </a:rPr>
                        <a:t>Primary (Single-Use)</a:t>
                      </a:r>
                      <a:br>
                        <a:rPr lang="en-US" sz="1200" b="1">
                          <a:solidFill>
                            <a:srgbClr val="404040"/>
                          </a:solidFill>
                        </a:rPr>
                      </a:br>
                      <a:r>
                        <a:rPr lang="en-US" sz="1200" b="1">
                          <a:solidFill>
                            <a:srgbClr val="404040"/>
                          </a:solidFill>
                        </a:rPr>
                        <a:t>Battery</a:t>
                      </a:r>
                      <a:endParaRPr lang="en-US" sz="1200" b="1">
                        <a:solidFill>
                          <a:srgbClr val="404040"/>
                        </a:solidFill>
                        <a:latin typeface="+mn-lt"/>
                        <a:ea typeface="Open Sans Semibold" panose="020B0706030804020204" pitchFamily="34" charset="0"/>
                        <a:cs typeface="Open Sans Semibold" panose="020B0706030804020204" pitchFamily="34" charset="0"/>
                      </a:endParaRPr>
                    </a:p>
                  </a:txBody>
                  <a:tcPr marL="162000" marR="0" marT="135000" marB="135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kern="1200">
                          <a:solidFill>
                            <a:srgbClr val="404040"/>
                          </a:solidFill>
                          <a:effectLst/>
                          <a:latin typeface="+mn-lt"/>
                        </a:rPr>
                        <a:t>One-time use, they cannot be recharged. Common chemistries include Alkaline, Lithium metal, and Zinc-carbon (comes in various shapes and sizes like AA, AAA, 9V, C- and D-cell, and Button cell). </a:t>
                      </a:r>
                      <a:endParaRPr lang="en-US" sz="1200" kern="1200">
                        <a:solidFill>
                          <a:srgbClr val="404040"/>
                        </a:solidFill>
                        <a:effectLst/>
                        <a:latin typeface="+mn-lt"/>
                        <a:ea typeface="+mn-ea"/>
                        <a:cs typeface="+mn-cs"/>
                      </a:endParaRPr>
                    </a:p>
                  </a:txBody>
                  <a:tcPr marL="162000" marR="270000" marT="135000" marB="135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1188199"/>
                  </a:ext>
                </a:extLst>
              </a:tr>
              <a:tr h="919899">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rgbClr val="404040"/>
                          </a:solidFill>
                        </a:rPr>
                        <a:t>Rechargeable</a:t>
                      </a:r>
                      <a:br>
                        <a:rPr lang="en-US" sz="1200" b="1">
                          <a:solidFill>
                            <a:srgbClr val="404040"/>
                          </a:solidFill>
                        </a:rPr>
                      </a:br>
                      <a:r>
                        <a:rPr lang="en-US" sz="1200" b="1">
                          <a:solidFill>
                            <a:srgbClr val="404040"/>
                          </a:solidFill>
                        </a:rPr>
                        <a:t>Battery</a:t>
                      </a:r>
                      <a:endParaRPr lang="en-US" sz="1200" b="1">
                        <a:solidFill>
                          <a:srgbClr val="404040"/>
                        </a:solidFill>
                        <a:latin typeface="+mn-lt"/>
                        <a:ea typeface="Open Sans Semibold" panose="020B0706030804020204" pitchFamily="34" charset="0"/>
                        <a:cs typeface="Open Sans Semibold" panose="020B0706030804020204" pitchFamily="34" charset="0"/>
                      </a:endParaRPr>
                    </a:p>
                  </a:txBody>
                  <a:tcPr marL="162000" marR="0" marT="135000" marB="135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rgbClr val="404040"/>
                          </a:solidFill>
                          <a:effectLst/>
                          <a:latin typeface="+mn-lt"/>
                        </a:rPr>
                        <a:t>Can be recharged and reused multiple times. Common chemistries include Nickel Cadmium (Ni-Cd), Nickel Metal Hydride (Ni-MH), Lithium Ion (Li-Ion), Small Sealed Lead Acid (SSLA/Pb). </a:t>
                      </a:r>
                      <a:endParaRPr lang="en-US" sz="1200" kern="1200">
                        <a:solidFill>
                          <a:srgbClr val="404040"/>
                        </a:solidFill>
                        <a:effectLst/>
                        <a:latin typeface="+mn-lt"/>
                        <a:ea typeface="+mn-ea"/>
                        <a:cs typeface="+mn-cs"/>
                      </a:endParaRPr>
                    </a:p>
                  </a:txBody>
                  <a:tcPr marL="162000" marR="270000" marT="135000" marB="135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26290676"/>
                  </a:ext>
                </a:extLst>
              </a:tr>
            </a:tbl>
          </a:graphicData>
        </a:graphic>
      </p:graphicFrame>
      <p:pic>
        <p:nvPicPr>
          <p:cNvPr id="6" name="Picture 5" descr="A broken battery with blue tubes&#10;&#10;Description automatically generated with medium confidence">
            <a:extLst>
              <a:ext uri="{FF2B5EF4-FFF2-40B4-BE49-F238E27FC236}">
                <a16:creationId xmlns:a16="http://schemas.microsoft.com/office/drawing/2014/main" id="{DA1ED7E2-4321-E284-A6C2-7C6C44D21B9F}"/>
              </a:ext>
            </a:extLst>
          </p:cNvPr>
          <p:cNvPicPr>
            <a:picLocks noChangeAspect="1"/>
          </p:cNvPicPr>
          <p:nvPr/>
        </p:nvPicPr>
        <p:blipFill rotWithShape="1">
          <a:blip r:embed="rId6">
            <a:extLst>
              <a:ext uri="{28A0092B-C50C-407E-A947-70E740481C1C}">
                <a14:useLocalDpi xmlns:a14="http://schemas.microsoft.com/office/drawing/2010/main" val="0"/>
              </a:ext>
            </a:extLst>
          </a:blip>
          <a:srcRect l="11059" r="12971" b="7678"/>
          <a:stretch/>
        </p:blipFill>
        <p:spPr>
          <a:xfrm>
            <a:off x="554742" y="1317253"/>
            <a:ext cx="686509" cy="563993"/>
          </a:xfrm>
          <a:prstGeom prst="rect">
            <a:avLst/>
          </a:prstGeom>
        </p:spPr>
      </p:pic>
      <p:pic>
        <p:nvPicPr>
          <p:cNvPr id="7" name="Picture 6" descr="A group of batteries and a battery&#10;&#10;Description automatically generated">
            <a:extLst>
              <a:ext uri="{FF2B5EF4-FFF2-40B4-BE49-F238E27FC236}">
                <a16:creationId xmlns:a16="http://schemas.microsoft.com/office/drawing/2014/main" id="{37334D2A-4222-3642-D9F5-1D4E77F78D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4291" y="2854814"/>
            <a:ext cx="732720" cy="575576"/>
          </a:xfrm>
          <a:prstGeom prst="rect">
            <a:avLst/>
          </a:prstGeom>
        </p:spPr>
      </p:pic>
      <p:pic>
        <p:nvPicPr>
          <p:cNvPr id="9" name="Picture 8" descr="A group of batteries and batteries&#10;&#10;Description automatically generated">
            <a:extLst>
              <a:ext uri="{FF2B5EF4-FFF2-40B4-BE49-F238E27FC236}">
                <a16:creationId xmlns:a16="http://schemas.microsoft.com/office/drawing/2014/main" id="{EE247C63-8BB0-FC15-55B8-5593CDD28AA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4743" y="3656299"/>
            <a:ext cx="720350" cy="542543"/>
          </a:xfrm>
          <a:prstGeom prst="rect">
            <a:avLst/>
          </a:prstGeom>
        </p:spPr>
      </p:pic>
      <p:pic>
        <p:nvPicPr>
          <p:cNvPr id="12" name="Picture 11">
            <a:extLst>
              <a:ext uri="{FF2B5EF4-FFF2-40B4-BE49-F238E27FC236}">
                <a16:creationId xmlns:a16="http://schemas.microsoft.com/office/drawing/2014/main" id="{63DB55B5-9677-6B7B-69F6-5C22BBC0F229}"/>
              </a:ext>
            </a:extLst>
          </p:cNvPr>
          <p:cNvPicPr>
            <a:picLocks noChangeAspect="1"/>
          </p:cNvPicPr>
          <p:nvPr/>
        </p:nvPicPr>
        <p:blipFill>
          <a:blip r:embed="rId9"/>
          <a:srcRect l="10531" t="2963" r="17960" b="-1"/>
          <a:stretch>
            <a:fillRect/>
          </a:stretch>
        </p:blipFill>
        <p:spPr>
          <a:xfrm>
            <a:off x="489847" y="2061710"/>
            <a:ext cx="860660" cy="567195"/>
          </a:xfrm>
          <a:prstGeom prst="rect">
            <a:avLst/>
          </a:prstGeom>
        </p:spPr>
      </p:pic>
      <p:sp>
        <p:nvSpPr>
          <p:cNvPr id="19" name="TextBox 18">
            <a:extLst>
              <a:ext uri="{FF2B5EF4-FFF2-40B4-BE49-F238E27FC236}">
                <a16:creationId xmlns:a16="http://schemas.microsoft.com/office/drawing/2014/main" id="{5D1947CD-D92E-A777-C911-16550B093A26}"/>
              </a:ext>
            </a:extLst>
          </p:cNvPr>
          <p:cNvSpPr txBox="1"/>
          <p:nvPr/>
        </p:nvSpPr>
        <p:spPr>
          <a:xfrm>
            <a:off x="422453" y="751211"/>
            <a:ext cx="4962524" cy="307777"/>
          </a:xfrm>
          <a:prstGeom prst="rect">
            <a:avLst/>
          </a:prstGeom>
          <a:noFill/>
          <a:ln>
            <a:solidFill>
              <a:schemeClr val="bg1">
                <a:alpha val="0"/>
              </a:schemeClr>
            </a:solidFill>
          </a:ln>
        </p:spPr>
        <p:txBody>
          <a:bodyPr wrap="square">
            <a:spAutoFit/>
          </a:bodyPr>
          <a:lstStyle/>
          <a:p>
            <a:r>
              <a:rPr lang="en-US" sz="1400">
                <a:solidFill>
                  <a:srgbClr val="404040"/>
                </a:solidFill>
              </a:rPr>
              <a:t>Common terms used throughout the course:</a:t>
            </a:r>
          </a:p>
        </p:txBody>
      </p:sp>
      <p:pic>
        <p:nvPicPr>
          <p:cNvPr id="3" name="Slide 5">
            <a:hlinkClick r:id="" action="ppaction://media"/>
            <a:extLst>
              <a:ext uri="{FF2B5EF4-FFF2-40B4-BE49-F238E27FC236}">
                <a16:creationId xmlns:a16="http://schemas.microsoft.com/office/drawing/2014/main" id="{56AF3B27-262E-A50F-69D4-43E5EBB25512}"/>
              </a:ext>
            </a:extLst>
          </p:cNvPr>
          <p:cNvPicPr>
            <a:picLocks noChangeAspect="1"/>
          </p:cNvPicPr>
          <p:nvPr>
            <a:audioFile r:link="rId3"/>
            <p:extLst>
              <p:ext uri="{DAA4B4D4-6D71-4841-9C94-3DE7FCFB9230}">
                <p14:media xmlns:p14="http://schemas.microsoft.com/office/powerpoint/2010/main" r:embed="rId2"/>
              </p:ext>
            </p:extLst>
          </p:nvPr>
        </p:nvPicPr>
        <p:blipFill>
          <a:blip r:embed="rId10">
            <a:duotone>
              <a:prstClr val="black"/>
              <a:schemeClr val="tx2">
                <a:tint val="45000"/>
                <a:satMod val="400000"/>
              </a:schemeClr>
            </a:duotone>
          </a:blip>
          <a:stretch>
            <a:fillRect/>
          </a:stretch>
        </p:blipFill>
        <p:spPr>
          <a:xfrm>
            <a:off x="117398" y="4398131"/>
            <a:ext cx="244475" cy="244475"/>
          </a:xfrm>
          <a:prstGeom prst="rect">
            <a:avLst/>
          </a:prstGeom>
        </p:spPr>
      </p:pic>
    </p:spTree>
    <p:custDataLst>
      <p:tags r:id="rId1"/>
    </p:custDataLst>
    <p:extLst>
      <p:ext uri="{BB962C8B-B14F-4D97-AF65-F5344CB8AC3E}">
        <p14:creationId xmlns:p14="http://schemas.microsoft.com/office/powerpoint/2010/main" val="3991874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
          <p:cNvSpPr/>
          <p:nvPr/>
        </p:nvSpPr>
        <p:spPr>
          <a:xfrm>
            <a:off x="4904779" y="1601475"/>
            <a:ext cx="3353395" cy="2788757"/>
          </a:xfrm>
          <a:prstGeom prst="roundRect">
            <a:avLst>
              <a:gd name="adj" fmla="val 1641"/>
            </a:avLst>
          </a:prstGeom>
          <a:solidFill>
            <a:schemeClr val="bg1">
              <a:alpha val="97000"/>
            </a:schemeClr>
          </a:solidFill>
          <a:ln w="12700">
            <a:solidFill>
              <a:schemeClr val="tx1">
                <a:lumMod val="20000"/>
                <a:lumOff val="8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solidFill>
                <a:srgbClr val="404040"/>
              </a:solidFill>
            </a:endParaRPr>
          </a:p>
        </p:txBody>
      </p:sp>
      <p:sp>
        <p:nvSpPr>
          <p:cNvPr id="15" name="Rounded Rectangle 2"/>
          <p:cNvSpPr/>
          <p:nvPr/>
        </p:nvSpPr>
        <p:spPr>
          <a:xfrm>
            <a:off x="935217" y="1607337"/>
            <a:ext cx="3636783" cy="2788757"/>
          </a:xfrm>
          <a:prstGeom prst="roundRect">
            <a:avLst>
              <a:gd name="adj" fmla="val 1641"/>
            </a:avLst>
          </a:prstGeom>
          <a:solidFill>
            <a:schemeClr val="bg1">
              <a:alpha val="97000"/>
            </a:schemeClr>
          </a:solidFill>
          <a:ln w="12700">
            <a:solidFill>
              <a:schemeClr val="tx1">
                <a:lumMod val="20000"/>
                <a:lumOff val="8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solidFill>
                <a:srgbClr val="404040"/>
              </a:solidFill>
            </a:endParaRPr>
          </a:p>
        </p:txBody>
      </p:sp>
      <p:sp>
        <p:nvSpPr>
          <p:cNvPr id="49" name="Text 3"/>
          <p:cNvSpPr>
            <a:spLocks noGrp="1"/>
          </p:cNvSpPr>
          <p:nvPr>
            <p:ph type="body" sz="quarter" idx="20"/>
          </p:nvPr>
        </p:nvSpPr>
        <p:spPr>
          <a:xfrm>
            <a:off x="5995222" y="2120754"/>
            <a:ext cx="2223443" cy="1324600"/>
          </a:xfrm>
        </p:spPr>
        <p:txBody>
          <a:bodyPr/>
          <a:lstStyle/>
          <a:p>
            <a:pPr>
              <a:lnSpc>
                <a:spcPct val="100000"/>
              </a:lnSpc>
              <a:spcAft>
                <a:spcPts val="600"/>
              </a:spcAft>
            </a:pPr>
            <a:r>
              <a:rPr lang="en-US" sz="1100">
                <a:solidFill>
                  <a:srgbClr val="404040"/>
                </a:solidFill>
              </a:rPr>
              <a:t>Damaged or Defective Lithium or Lithium Ion Batteries </a:t>
            </a:r>
            <a:br>
              <a:rPr lang="en-US" sz="1100">
                <a:solidFill>
                  <a:srgbClr val="404040"/>
                </a:solidFill>
              </a:rPr>
            </a:br>
            <a:r>
              <a:rPr lang="en-US" sz="1100" i="1">
                <a:solidFill>
                  <a:srgbClr val="404040"/>
                </a:solidFill>
              </a:rPr>
              <a:t>(See DDR section)</a:t>
            </a:r>
          </a:p>
          <a:p>
            <a:pPr>
              <a:lnSpc>
                <a:spcPct val="100000"/>
              </a:lnSpc>
              <a:spcAft>
                <a:spcPts val="600"/>
              </a:spcAft>
            </a:pPr>
            <a:r>
              <a:rPr lang="en-US" sz="1100">
                <a:solidFill>
                  <a:srgbClr val="404040"/>
                </a:solidFill>
              </a:rPr>
              <a:t>Batteries Part of a Recall </a:t>
            </a:r>
            <a:br>
              <a:rPr lang="en-US" sz="1100">
                <a:solidFill>
                  <a:srgbClr val="404040"/>
                </a:solidFill>
              </a:rPr>
            </a:br>
            <a:r>
              <a:rPr lang="en-US" sz="1100" i="1">
                <a:solidFill>
                  <a:srgbClr val="404040"/>
                </a:solidFill>
              </a:rPr>
              <a:t>(See DDR section)</a:t>
            </a:r>
          </a:p>
          <a:p>
            <a:pPr>
              <a:lnSpc>
                <a:spcPct val="100000"/>
              </a:lnSpc>
              <a:spcAft>
                <a:spcPts val="600"/>
              </a:spcAft>
            </a:pPr>
            <a:r>
              <a:rPr lang="en-US" sz="1100">
                <a:solidFill>
                  <a:srgbClr val="404040"/>
                </a:solidFill>
              </a:rPr>
              <a:t>Wet-Cell Batteries (i.e. car batteries)</a:t>
            </a:r>
          </a:p>
          <a:p>
            <a:pPr>
              <a:lnSpc>
                <a:spcPct val="100000"/>
              </a:lnSpc>
              <a:spcAft>
                <a:spcPts val="600"/>
              </a:spcAft>
            </a:pPr>
            <a:r>
              <a:rPr lang="en-US" sz="1100">
                <a:solidFill>
                  <a:srgbClr val="404040"/>
                </a:solidFill>
              </a:rPr>
              <a:t>No Batteries over 5 kgs</a:t>
            </a:r>
          </a:p>
          <a:p>
            <a:pPr>
              <a:lnSpc>
                <a:spcPct val="100000"/>
              </a:lnSpc>
              <a:spcAft>
                <a:spcPts val="600"/>
              </a:spcAft>
            </a:pPr>
            <a:r>
              <a:rPr lang="en-US" sz="1100">
                <a:solidFill>
                  <a:srgbClr val="404040"/>
                </a:solidFill>
              </a:rPr>
              <a:t>No E-Mobility Batteries (i.e., e-scooter, hoverboard, e-bike)*</a:t>
            </a:r>
          </a:p>
          <a:p>
            <a:pPr marL="0" indent="0">
              <a:buNone/>
            </a:pPr>
            <a:endParaRPr lang="ru-RU">
              <a:solidFill>
                <a:srgbClr val="404040"/>
              </a:solidFill>
            </a:endParaRPr>
          </a:p>
          <a:p>
            <a:endParaRPr lang="ru-RU">
              <a:solidFill>
                <a:srgbClr val="404040"/>
              </a:solidFill>
            </a:endParaRPr>
          </a:p>
        </p:txBody>
      </p:sp>
      <p:sp>
        <p:nvSpPr>
          <p:cNvPr id="48" name="Text 8"/>
          <p:cNvSpPr>
            <a:spLocks noGrp="1"/>
          </p:cNvSpPr>
          <p:nvPr>
            <p:ph type="body" sz="quarter" idx="16"/>
          </p:nvPr>
        </p:nvSpPr>
        <p:spPr>
          <a:xfrm>
            <a:off x="5530444" y="1560441"/>
            <a:ext cx="2258720" cy="520838"/>
          </a:xfrm>
        </p:spPr>
        <p:txBody>
          <a:bodyPr/>
          <a:lstStyle/>
          <a:p>
            <a:r>
              <a:rPr lang="en-US" sz="1600" b="1">
                <a:solidFill>
                  <a:srgbClr val="404040"/>
                </a:solidFill>
              </a:rPr>
              <a:t>NOT Accepted</a:t>
            </a:r>
            <a:endParaRPr lang="ru-RU" sz="1600" b="1">
              <a:solidFill>
                <a:srgbClr val="404040"/>
              </a:solidFill>
            </a:endParaRPr>
          </a:p>
        </p:txBody>
      </p:sp>
      <p:sp>
        <p:nvSpPr>
          <p:cNvPr id="47" name="Text 9"/>
          <p:cNvSpPr>
            <a:spLocks noGrp="1"/>
          </p:cNvSpPr>
          <p:nvPr>
            <p:ph type="body" sz="quarter" idx="12"/>
          </p:nvPr>
        </p:nvSpPr>
        <p:spPr>
          <a:xfrm>
            <a:off x="1474390" y="1521509"/>
            <a:ext cx="2266316" cy="524026"/>
          </a:xfrm>
        </p:spPr>
        <p:txBody>
          <a:bodyPr/>
          <a:lstStyle/>
          <a:p>
            <a:r>
              <a:rPr lang="en-US" sz="1600" b="1">
                <a:solidFill>
                  <a:srgbClr val="404040"/>
                </a:solidFill>
                <a:latin typeface="+mn-lt"/>
              </a:rPr>
              <a:t>Accepted</a:t>
            </a:r>
            <a:endParaRPr lang="ru-RU" sz="1600" b="1">
              <a:solidFill>
                <a:srgbClr val="404040"/>
              </a:solidFill>
              <a:latin typeface="+mn-lt"/>
            </a:endParaRPr>
          </a:p>
        </p:txBody>
      </p:sp>
      <p:sp>
        <p:nvSpPr>
          <p:cNvPr id="38" name="Icon 1"/>
          <p:cNvSpPr>
            <a:spLocks noChangeAspect="1" noEditPoints="1"/>
          </p:cNvSpPr>
          <p:nvPr/>
        </p:nvSpPr>
        <p:spPr bwMode="auto">
          <a:xfrm>
            <a:off x="1052242" y="1632662"/>
            <a:ext cx="305123" cy="306467"/>
          </a:xfrm>
          <a:custGeom>
            <a:avLst/>
            <a:gdLst>
              <a:gd name="T0" fmla="*/ 96 w 192"/>
              <a:gd name="T1" fmla="*/ 0 h 192"/>
              <a:gd name="T2" fmla="*/ 0 w 192"/>
              <a:gd name="T3" fmla="*/ 96 h 192"/>
              <a:gd name="T4" fmla="*/ 96 w 192"/>
              <a:gd name="T5" fmla="*/ 192 h 192"/>
              <a:gd name="T6" fmla="*/ 192 w 192"/>
              <a:gd name="T7" fmla="*/ 96 h 192"/>
              <a:gd name="T8" fmla="*/ 96 w 192"/>
              <a:gd name="T9" fmla="*/ 0 h 192"/>
              <a:gd name="T10" fmla="*/ 148 w 192"/>
              <a:gd name="T11" fmla="*/ 104 h 192"/>
              <a:gd name="T12" fmla="*/ 104 w 192"/>
              <a:gd name="T13" fmla="*/ 104 h 192"/>
              <a:gd name="T14" fmla="*/ 104 w 192"/>
              <a:gd name="T15" fmla="*/ 144 h 192"/>
              <a:gd name="T16" fmla="*/ 96 w 192"/>
              <a:gd name="T17" fmla="*/ 152 h 192"/>
              <a:gd name="T18" fmla="*/ 88 w 192"/>
              <a:gd name="T19" fmla="*/ 144 h 192"/>
              <a:gd name="T20" fmla="*/ 88 w 192"/>
              <a:gd name="T21" fmla="*/ 104 h 192"/>
              <a:gd name="T22" fmla="*/ 44 w 192"/>
              <a:gd name="T23" fmla="*/ 104 h 192"/>
              <a:gd name="T24" fmla="*/ 36 w 192"/>
              <a:gd name="T25" fmla="*/ 96 h 192"/>
              <a:gd name="T26" fmla="*/ 44 w 192"/>
              <a:gd name="T27" fmla="*/ 88 h 192"/>
              <a:gd name="T28" fmla="*/ 88 w 192"/>
              <a:gd name="T29" fmla="*/ 88 h 192"/>
              <a:gd name="T30" fmla="*/ 88 w 192"/>
              <a:gd name="T31" fmla="*/ 48 h 192"/>
              <a:gd name="T32" fmla="*/ 96 w 192"/>
              <a:gd name="T33" fmla="*/ 40 h 192"/>
              <a:gd name="T34" fmla="*/ 104 w 192"/>
              <a:gd name="T35" fmla="*/ 48 h 192"/>
              <a:gd name="T36" fmla="*/ 104 w 192"/>
              <a:gd name="T37" fmla="*/ 88 h 192"/>
              <a:gd name="T38" fmla="*/ 148 w 192"/>
              <a:gd name="T39" fmla="*/ 88 h 192"/>
              <a:gd name="T40" fmla="*/ 156 w 192"/>
              <a:gd name="T41" fmla="*/ 96 h 192"/>
              <a:gd name="T42" fmla="*/ 148 w 192"/>
              <a:gd name="T43" fmla="*/ 104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2" h="192">
                <a:moveTo>
                  <a:pt x="96" y="0"/>
                </a:moveTo>
                <a:cubicBezTo>
                  <a:pt x="43" y="0"/>
                  <a:pt x="0" y="43"/>
                  <a:pt x="0" y="96"/>
                </a:cubicBezTo>
                <a:cubicBezTo>
                  <a:pt x="0" y="149"/>
                  <a:pt x="43" y="192"/>
                  <a:pt x="96" y="192"/>
                </a:cubicBezTo>
                <a:cubicBezTo>
                  <a:pt x="149" y="192"/>
                  <a:pt x="192" y="149"/>
                  <a:pt x="192" y="96"/>
                </a:cubicBezTo>
                <a:cubicBezTo>
                  <a:pt x="192" y="43"/>
                  <a:pt x="149" y="0"/>
                  <a:pt x="96" y="0"/>
                </a:cubicBezTo>
                <a:close/>
                <a:moveTo>
                  <a:pt x="148" y="104"/>
                </a:moveTo>
                <a:cubicBezTo>
                  <a:pt x="104" y="104"/>
                  <a:pt x="104" y="104"/>
                  <a:pt x="104" y="104"/>
                </a:cubicBezTo>
                <a:cubicBezTo>
                  <a:pt x="104" y="144"/>
                  <a:pt x="104" y="144"/>
                  <a:pt x="104" y="144"/>
                </a:cubicBezTo>
                <a:cubicBezTo>
                  <a:pt x="104" y="148"/>
                  <a:pt x="100" y="152"/>
                  <a:pt x="96" y="152"/>
                </a:cubicBezTo>
                <a:cubicBezTo>
                  <a:pt x="92" y="152"/>
                  <a:pt x="88" y="148"/>
                  <a:pt x="88" y="144"/>
                </a:cubicBezTo>
                <a:cubicBezTo>
                  <a:pt x="88" y="104"/>
                  <a:pt x="88" y="104"/>
                  <a:pt x="88" y="104"/>
                </a:cubicBezTo>
                <a:cubicBezTo>
                  <a:pt x="44" y="104"/>
                  <a:pt x="44" y="104"/>
                  <a:pt x="44" y="104"/>
                </a:cubicBezTo>
                <a:cubicBezTo>
                  <a:pt x="40" y="104"/>
                  <a:pt x="36" y="100"/>
                  <a:pt x="36" y="96"/>
                </a:cubicBezTo>
                <a:cubicBezTo>
                  <a:pt x="36" y="92"/>
                  <a:pt x="40" y="88"/>
                  <a:pt x="44" y="88"/>
                </a:cubicBezTo>
                <a:cubicBezTo>
                  <a:pt x="88" y="88"/>
                  <a:pt x="88" y="88"/>
                  <a:pt x="88" y="88"/>
                </a:cubicBezTo>
                <a:cubicBezTo>
                  <a:pt x="88" y="48"/>
                  <a:pt x="88" y="48"/>
                  <a:pt x="88" y="48"/>
                </a:cubicBezTo>
                <a:cubicBezTo>
                  <a:pt x="88" y="44"/>
                  <a:pt x="92" y="40"/>
                  <a:pt x="96" y="40"/>
                </a:cubicBezTo>
                <a:cubicBezTo>
                  <a:pt x="100" y="40"/>
                  <a:pt x="104" y="44"/>
                  <a:pt x="104" y="48"/>
                </a:cubicBezTo>
                <a:cubicBezTo>
                  <a:pt x="104" y="88"/>
                  <a:pt x="104" y="88"/>
                  <a:pt x="104" y="88"/>
                </a:cubicBezTo>
                <a:cubicBezTo>
                  <a:pt x="148" y="88"/>
                  <a:pt x="148" y="88"/>
                  <a:pt x="148" y="88"/>
                </a:cubicBezTo>
                <a:cubicBezTo>
                  <a:pt x="152" y="88"/>
                  <a:pt x="156" y="92"/>
                  <a:pt x="156" y="96"/>
                </a:cubicBezTo>
                <a:cubicBezTo>
                  <a:pt x="156" y="100"/>
                  <a:pt x="152" y="104"/>
                  <a:pt x="148" y="104"/>
                </a:cubicBezTo>
                <a:close/>
              </a:path>
            </a:pathLst>
          </a:custGeom>
          <a:solidFill>
            <a:srgbClr val="77933C"/>
          </a:solidFill>
          <a:ln>
            <a:noFill/>
          </a:ln>
        </p:spPr>
        <p:txBody>
          <a:bodyPr vert="horz" wrap="square" lIns="68580" tIns="34290" rIns="68580" bIns="34290" numCol="1" anchor="t" anchorCtr="0" compatLnSpc="1">
            <a:prstTxWarp prst="textNoShape">
              <a:avLst/>
            </a:prstTxWarp>
          </a:bodyPr>
          <a:lstStyle/>
          <a:p>
            <a:endParaRPr lang="ru-RU" sz="1100">
              <a:solidFill>
                <a:srgbClr val="404040"/>
              </a:solidFill>
            </a:endParaRPr>
          </a:p>
        </p:txBody>
      </p:sp>
      <p:sp>
        <p:nvSpPr>
          <p:cNvPr id="51" name="Icon 2"/>
          <p:cNvSpPr>
            <a:spLocks noChangeAspect="1" noEditPoints="1"/>
          </p:cNvSpPr>
          <p:nvPr/>
        </p:nvSpPr>
        <p:spPr bwMode="auto">
          <a:xfrm>
            <a:off x="5140805" y="1641492"/>
            <a:ext cx="305123" cy="306467"/>
          </a:xfrm>
          <a:custGeom>
            <a:avLst/>
            <a:gdLst>
              <a:gd name="T0" fmla="*/ 96 w 192"/>
              <a:gd name="T1" fmla="*/ 0 h 192"/>
              <a:gd name="T2" fmla="*/ 0 w 192"/>
              <a:gd name="T3" fmla="*/ 96 h 192"/>
              <a:gd name="T4" fmla="*/ 96 w 192"/>
              <a:gd name="T5" fmla="*/ 192 h 192"/>
              <a:gd name="T6" fmla="*/ 192 w 192"/>
              <a:gd name="T7" fmla="*/ 96 h 192"/>
              <a:gd name="T8" fmla="*/ 96 w 192"/>
              <a:gd name="T9" fmla="*/ 0 h 192"/>
              <a:gd name="T10" fmla="*/ 148 w 192"/>
              <a:gd name="T11" fmla="*/ 104 h 192"/>
              <a:gd name="T12" fmla="*/ 44 w 192"/>
              <a:gd name="T13" fmla="*/ 104 h 192"/>
              <a:gd name="T14" fmla="*/ 36 w 192"/>
              <a:gd name="T15" fmla="*/ 96 h 192"/>
              <a:gd name="T16" fmla="*/ 44 w 192"/>
              <a:gd name="T17" fmla="*/ 88 h 192"/>
              <a:gd name="T18" fmla="*/ 148 w 192"/>
              <a:gd name="T19" fmla="*/ 88 h 192"/>
              <a:gd name="T20" fmla="*/ 156 w 192"/>
              <a:gd name="T21" fmla="*/ 96 h 192"/>
              <a:gd name="T22" fmla="*/ 148 w 192"/>
              <a:gd name="T23" fmla="*/ 104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2" h="192">
                <a:moveTo>
                  <a:pt x="96" y="0"/>
                </a:moveTo>
                <a:cubicBezTo>
                  <a:pt x="43" y="0"/>
                  <a:pt x="0" y="43"/>
                  <a:pt x="0" y="96"/>
                </a:cubicBezTo>
                <a:cubicBezTo>
                  <a:pt x="0" y="149"/>
                  <a:pt x="43" y="192"/>
                  <a:pt x="96" y="192"/>
                </a:cubicBezTo>
                <a:cubicBezTo>
                  <a:pt x="149" y="192"/>
                  <a:pt x="192" y="149"/>
                  <a:pt x="192" y="96"/>
                </a:cubicBezTo>
                <a:cubicBezTo>
                  <a:pt x="192" y="43"/>
                  <a:pt x="149" y="0"/>
                  <a:pt x="96" y="0"/>
                </a:cubicBezTo>
                <a:close/>
                <a:moveTo>
                  <a:pt x="148" y="104"/>
                </a:moveTo>
                <a:cubicBezTo>
                  <a:pt x="44" y="104"/>
                  <a:pt x="44" y="104"/>
                  <a:pt x="44" y="104"/>
                </a:cubicBezTo>
                <a:cubicBezTo>
                  <a:pt x="40" y="104"/>
                  <a:pt x="36" y="100"/>
                  <a:pt x="36" y="96"/>
                </a:cubicBezTo>
                <a:cubicBezTo>
                  <a:pt x="36" y="92"/>
                  <a:pt x="40" y="88"/>
                  <a:pt x="44" y="88"/>
                </a:cubicBezTo>
                <a:cubicBezTo>
                  <a:pt x="148" y="88"/>
                  <a:pt x="148" y="88"/>
                  <a:pt x="148" y="88"/>
                </a:cubicBezTo>
                <a:cubicBezTo>
                  <a:pt x="152" y="88"/>
                  <a:pt x="156" y="92"/>
                  <a:pt x="156" y="96"/>
                </a:cubicBezTo>
                <a:cubicBezTo>
                  <a:pt x="156" y="100"/>
                  <a:pt x="152" y="104"/>
                  <a:pt x="148" y="104"/>
                </a:cubicBezTo>
                <a:close/>
              </a:path>
            </a:pathLst>
          </a:custGeom>
          <a:solidFill>
            <a:srgbClr val="C0504D"/>
          </a:solidFill>
          <a:ln>
            <a:noFill/>
          </a:ln>
        </p:spPr>
        <p:txBody>
          <a:bodyPr vert="horz" wrap="square" lIns="68580" tIns="34290" rIns="68580" bIns="34290" numCol="1" anchor="t" anchorCtr="0" compatLnSpc="1">
            <a:prstTxWarp prst="textNoShape">
              <a:avLst/>
            </a:prstTxWarp>
          </a:bodyPr>
          <a:lstStyle/>
          <a:p>
            <a:endParaRPr lang="ru-RU" sz="1350">
              <a:solidFill>
                <a:srgbClr val="404040"/>
              </a:solidFill>
            </a:endParaRPr>
          </a:p>
        </p:txBody>
      </p:sp>
      <p:sp>
        <p:nvSpPr>
          <p:cNvPr id="6" name="Title 1">
            <a:extLst>
              <a:ext uri="{FF2B5EF4-FFF2-40B4-BE49-F238E27FC236}">
                <a16:creationId xmlns:a16="http://schemas.microsoft.com/office/drawing/2014/main" id="{72D41D21-9D79-FDBE-965F-37A52EFB3062}"/>
              </a:ext>
            </a:extLst>
          </p:cNvPr>
          <p:cNvSpPr txBox="1">
            <a:spLocks/>
          </p:cNvSpPr>
          <p:nvPr/>
        </p:nvSpPr>
        <p:spPr>
          <a:xfrm>
            <a:off x="495002" y="241838"/>
            <a:ext cx="5864767" cy="360098"/>
          </a:xfrm>
          <a:prstGeom prst="rect">
            <a:avLst/>
          </a:prstGeom>
        </p:spPr>
        <p:txBody>
          <a:bodyPr vert="horz" lIns="68580" tIns="34290" rIns="68580" bIns="34290" rtlCol="0" anchor="b">
            <a:noAutofit/>
          </a:bodyPr>
          <a:lstStyle>
            <a:lvl1pPr algn="l" defTabSz="685800" rtl="0" eaLnBrk="1" latinLnBrk="0" hangingPunct="1">
              <a:lnSpc>
                <a:spcPct val="90000"/>
              </a:lnSpc>
              <a:spcBef>
                <a:spcPct val="0"/>
              </a:spcBef>
              <a:buNone/>
              <a:defRPr sz="3400" kern="1200">
                <a:solidFill>
                  <a:schemeClr val="tx1">
                    <a:lumMod val="75000"/>
                    <a:lumOff val="25000"/>
                  </a:schemeClr>
                </a:solidFill>
                <a:latin typeface="+mj-lt"/>
                <a:ea typeface="+mj-ea"/>
                <a:cs typeface="+mj-cs"/>
              </a:defRPr>
            </a:lvl1pPr>
          </a:lstStyle>
          <a:p>
            <a:r>
              <a:rPr lang="en-US" sz="2600" b="1">
                <a:solidFill>
                  <a:schemeClr val="tx1"/>
                </a:solidFill>
              </a:rPr>
              <a:t>Materials Accepted</a:t>
            </a:r>
          </a:p>
        </p:txBody>
      </p:sp>
      <p:sp>
        <p:nvSpPr>
          <p:cNvPr id="7" name="Text Placeholder 2">
            <a:extLst>
              <a:ext uri="{FF2B5EF4-FFF2-40B4-BE49-F238E27FC236}">
                <a16:creationId xmlns:a16="http://schemas.microsoft.com/office/drawing/2014/main" id="{DC1D160C-FD2A-B107-0236-5626780E265B}"/>
              </a:ext>
            </a:extLst>
          </p:cNvPr>
          <p:cNvSpPr txBox="1">
            <a:spLocks/>
          </p:cNvSpPr>
          <p:nvPr/>
        </p:nvSpPr>
        <p:spPr>
          <a:xfrm>
            <a:off x="495002" y="613927"/>
            <a:ext cx="8305364" cy="591572"/>
          </a:xfrm>
          <a:prstGeom prst="rect">
            <a:avLst/>
          </a:prstGeom>
        </p:spPr>
        <p:txBody>
          <a:bodyPr vert="horz" lIns="68580" tIns="34290" rIns="68580" bIns="34290" rtlCol="0">
            <a:noAutofit/>
          </a:bodyPr>
          <a:lstStyle>
            <a:lvl1pPr marL="0" indent="0" algn="l" defTabSz="685800" rtl="0" eaLnBrk="1" latinLnBrk="0" hangingPunct="1">
              <a:lnSpc>
                <a:spcPct val="130000"/>
              </a:lnSpc>
              <a:spcBef>
                <a:spcPts val="750"/>
              </a:spcBef>
              <a:buFont typeface="Arial" panose="020B0604020202020204" pitchFamily="34" charset="0"/>
              <a:buNone/>
              <a:defRPr sz="1600" kern="1200" baseline="0">
                <a:solidFill>
                  <a:schemeClr val="tx1">
                    <a:lumMod val="50000"/>
                    <a:lumOff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200">
                <a:solidFill>
                  <a:srgbClr val="404040"/>
                </a:solidFill>
              </a:rPr>
              <a:t>Call2Recycle’s consumer battery program – </a:t>
            </a:r>
            <a:r>
              <a:rPr lang="en-US" sz="1200" i="1">
                <a:solidFill>
                  <a:srgbClr val="404040"/>
                </a:solidFill>
              </a:rPr>
              <a:t>Recycle Your Batteries, Canada! – </a:t>
            </a:r>
            <a:r>
              <a:rPr lang="en-US" sz="1200">
                <a:solidFill>
                  <a:srgbClr val="404040"/>
                </a:solidFill>
              </a:rPr>
              <a:t>is designed to handle single-use and rechargeable batteries up to 5 kgs. For other types of battery and battery-containing devices, Call2Recycle operates additional programs including </a:t>
            </a:r>
            <a:r>
              <a:rPr lang="en-US" sz="1200" i="1">
                <a:solidFill>
                  <a:srgbClr val="404040"/>
                </a:solidFill>
              </a:rPr>
              <a:t>Recycle Your Vapes </a:t>
            </a:r>
            <a:r>
              <a:rPr lang="en-US" sz="1200">
                <a:solidFill>
                  <a:srgbClr val="404040"/>
                </a:solidFill>
              </a:rPr>
              <a:t>in Quebec, EV Battery Services across Canada and more. Details can be found on our website </a:t>
            </a:r>
            <a:r>
              <a:rPr lang="en-US" sz="1200">
                <a:solidFill>
                  <a:srgbClr val="404040"/>
                </a:solidFill>
                <a:hlinkClick r:id="rId6"/>
              </a:rPr>
              <a:t>here</a:t>
            </a:r>
            <a:r>
              <a:rPr lang="en-US" sz="1200">
                <a:solidFill>
                  <a:srgbClr val="404040"/>
                </a:solidFill>
              </a:rPr>
              <a:t>. </a:t>
            </a:r>
            <a:endParaRPr lang="en-US" sz="1100">
              <a:solidFill>
                <a:srgbClr val="404040"/>
              </a:solidFill>
            </a:endParaRPr>
          </a:p>
        </p:txBody>
      </p:sp>
      <p:sp>
        <p:nvSpPr>
          <p:cNvPr id="16" name="Text Placeholder 15">
            <a:extLst>
              <a:ext uri="{FF2B5EF4-FFF2-40B4-BE49-F238E27FC236}">
                <a16:creationId xmlns:a16="http://schemas.microsoft.com/office/drawing/2014/main" id="{D8CC3689-8C64-0439-D1A2-5A7D7C2EBDB2}"/>
              </a:ext>
            </a:extLst>
          </p:cNvPr>
          <p:cNvSpPr>
            <a:spLocks noGrp="1"/>
          </p:cNvSpPr>
          <p:nvPr>
            <p:ph type="body" sz="quarter" idx="26"/>
          </p:nvPr>
        </p:nvSpPr>
        <p:spPr>
          <a:xfrm>
            <a:off x="1726249" y="2045535"/>
            <a:ext cx="2709520" cy="1237567"/>
          </a:xfrm>
        </p:spPr>
        <p:txBody>
          <a:bodyPr/>
          <a:lstStyle/>
          <a:p>
            <a:pPr defTabSz="514350">
              <a:lnSpc>
                <a:spcPct val="100000"/>
              </a:lnSpc>
              <a:spcBef>
                <a:spcPts val="563"/>
              </a:spcBef>
              <a:buClr>
                <a:schemeClr val="accent3"/>
              </a:buClr>
              <a:defRPr/>
            </a:pPr>
            <a:r>
              <a:rPr lang="en-US" sz="1100">
                <a:solidFill>
                  <a:srgbClr val="404040"/>
                </a:solidFill>
              </a:rPr>
              <a:t>Rechargeable Batteries (up to 5 kgs)</a:t>
            </a:r>
          </a:p>
          <a:p>
            <a:pPr marL="461963" lvl="1" indent="-231775">
              <a:spcBef>
                <a:spcPts val="0"/>
              </a:spcBef>
              <a:buClr>
                <a:schemeClr val="accent3"/>
              </a:buClr>
              <a:buFont typeface="Arial" panose="020B0604020202020204" pitchFamily="34" charset="0"/>
              <a:buChar char="•"/>
            </a:pPr>
            <a:r>
              <a:rPr lang="en-US" sz="1100">
                <a:solidFill>
                  <a:srgbClr val="404040"/>
                </a:solidFill>
                <a:ea typeface="Open Sans" panose="020B0606030504020204" pitchFamily="34" charset="0"/>
                <a:cs typeface="Open Sans" panose="020B0606030504020204" pitchFamily="34" charset="0"/>
              </a:rPr>
              <a:t>Lithium Ion (Li-Ion)</a:t>
            </a:r>
          </a:p>
          <a:p>
            <a:pPr marL="461963" lvl="1" indent="-231775">
              <a:spcBef>
                <a:spcPts val="0"/>
              </a:spcBef>
              <a:buClr>
                <a:schemeClr val="accent3"/>
              </a:buClr>
              <a:buFont typeface="Arial" panose="020B0604020202020204" pitchFamily="34" charset="0"/>
              <a:buChar char="•"/>
            </a:pPr>
            <a:r>
              <a:rPr lang="en-US" sz="1100">
                <a:solidFill>
                  <a:srgbClr val="404040"/>
                </a:solidFill>
                <a:ea typeface="Open Sans" panose="020B0606030504020204" pitchFamily="34" charset="0"/>
                <a:cs typeface="Open Sans" panose="020B0606030504020204" pitchFamily="34" charset="0"/>
              </a:rPr>
              <a:t>Nickel Cadmium (Ni-Cd)</a:t>
            </a:r>
          </a:p>
          <a:p>
            <a:pPr marL="461963" lvl="1" indent="-231775">
              <a:spcBef>
                <a:spcPts val="0"/>
              </a:spcBef>
              <a:buClr>
                <a:schemeClr val="accent3"/>
              </a:buClr>
              <a:buFont typeface="Arial" panose="020B0604020202020204" pitchFamily="34" charset="0"/>
              <a:buChar char="•"/>
            </a:pPr>
            <a:r>
              <a:rPr lang="en-US" sz="1100">
                <a:solidFill>
                  <a:srgbClr val="404040"/>
                </a:solidFill>
                <a:ea typeface="Open Sans" panose="020B0606030504020204" pitchFamily="34" charset="0"/>
                <a:cs typeface="Open Sans" panose="020B0606030504020204" pitchFamily="34" charset="0"/>
              </a:rPr>
              <a:t>Nickel Metal Hydride (Ni-MH)</a:t>
            </a:r>
          </a:p>
          <a:p>
            <a:pPr marL="461963" lvl="1" indent="-231775">
              <a:spcBef>
                <a:spcPts val="0"/>
              </a:spcBef>
              <a:buClr>
                <a:schemeClr val="accent3"/>
              </a:buClr>
              <a:buFont typeface="Arial" panose="020B0604020202020204" pitchFamily="34" charset="0"/>
              <a:buChar char="•"/>
            </a:pPr>
            <a:r>
              <a:rPr lang="en-US" sz="1100">
                <a:solidFill>
                  <a:srgbClr val="404040"/>
                </a:solidFill>
                <a:ea typeface="Open Sans" panose="020B0606030504020204" pitchFamily="34" charset="0"/>
                <a:cs typeface="Open Sans" panose="020B0606030504020204" pitchFamily="34" charset="0"/>
              </a:rPr>
              <a:t>Nickel Zinc (Ni-Zn)</a:t>
            </a:r>
          </a:p>
          <a:p>
            <a:pPr marL="461963" lvl="1" indent="-231775">
              <a:spcBef>
                <a:spcPts val="0"/>
              </a:spcBef>
              <a:buClr>
                <a:schemeClr val="accent3"/>
              </a:buClr>
              <a:buFont typeface="Arial" panose="020B0604020202020204" pitchFamily="34" charset="0"/>
              <a:buChar char="•"/>
            </a:pPr>
            <a:r>
              <a:rPr lang="en-US" sz="1100">
                <a:solidFill>
                  <a:srgbClr val="404040"/>
                </a:solidFill>
                <a:ea typeface="Open Sans" panose="020B0606030504020204" pitchFamily="34" charset="0"/>
                <a:cs typeface="Open Sans" panose="020B0606030504020204" pitchFamily="34" charset="0"/>
              </a:rPr>
              <a:t>Small Sealed Lead Acid (SSLA/Pb)</a:t>
            </a:r>
          </a:p>
          <a:p>
            <a:pPr marL="457200" lvl="1" indent="0">
              <a:spcBef>
                <a:spcPts val="0"/>
              </a:spcBef>
              <a:buClr>
                <a:schemeClr val="accent3"/>
              </a:buClr>
              <a:buNone/>
            </a:pPr>
            <a:endParaRPr lang="en-US" sz="1100">
              <a:solidFill>
                <a:srgbClr val="404040"/>
              </a:solidFill>
              <a:ea typeface="Open Sans" panose="020B0606030504020204" pitchFamily="34" charset="0"/>
              <a:cs typeface="Open Sans" panose="020B0606030504020204" pitchFamily="34" charset="0"/>
            </a:endParaRPr>
          </a:p>
          <a:p>
            <a:pPr defTabSz="514350">
              <a:lnSpc>
                <a:spcPct val="100000"/>
              </a:lnSpc>
              <a:spcBef>
                <a:spcPts val="563"/>
              </a:spcBef>
              <a:buClr>
                <a:schemeClr val="accent3"/>
              </a:buClr>
              <a:defRPr/>
            </a:pPr>
            <a:r>
              <a:rPr lang="en-US" sz="1100">
                <a:solidFill>
                  <a:srgbClr val="404040"/>
                </a:solidFill>
              </a:rPr>
              <a:t>Single-Use Batteries </a:t>
            </a:r>
          </a:p>
          <a:p>
            <a:pPr marL="461963" lvl="1" indent="-231775">
              <a:spcBef>
                <a:spcPts val="0"/>
              </a:spcBef>
              <a:buClr>
                <a:schemeClr val="accent3"/>
              </a:buClr>
              <a:buFont typeface="Arial" panose="020B0604020202020204" pitchFamily="34" charset="0"/>
              <a:buChar char="•"/>
            </a:pPr>
            <a:r>
              <a:rPr lang="en-US" sz="1100">
                <a:solidFill>
                  <a:srgbClr val="404040"/>
                </a:solidFill>
                <a:ea typeface="Open Sans" panose="020B0606030504020204" pitchFamily="34" charset="0"/>
                <a:cs typeface="Open Sans" panose="020B0606030504020204" pitchFamily="34" charset="0"/>
              </a:rPr>
              <a:t>Alkaline (AA, AAA, 6V, 9V, C, D)</a:t>
            </a:r>
          </a:p>
          <a:p>
            <a:pPr marL="461963" lvl="1" indent="-231775">
              <a:spcBef>
                <a:spcPts val="0"/>
              </a:spcBef>
              <a:buClr>
                <a:schemeClr val="accent3"/>
              </a:buClr>
              <a:buFont typeface="Arial" panose="020B0604020202020204" pitchFamily="34" charset="0"/>
              <a:buChar char="•"/>
            </a:pPr>
            <a:r>
              <a:rPr lang="en-US" sz="1100">
                <a:solidFill>
                  <a:srgbClr val="404040"/>
                </a:solidFill>
                <a:ea typeface="Open Sans" panose="020B0606030504020204" pitchFamily="34" charset="0"/>
                <a:cs typeface="Open Sans" panose="020B0606030504020204" pitchFamily="34" charset="0"/>
              </a:rPr>
              <a:t>Button and Coin Cell</a:t>
            </a:r>
          </a:p>
          <a:p>
            <a:pPr marL="461963" lvl="1" indent="-231775">
              <a:spcBef>
                <a:spcPts val="0"/>
              </a:spcBef>
              <a:buClr>
                <a:schemeClr val="accent3"/>
              </a:buClr>
              <a:buFont typeface="Arial" panose="020B0604020202020204" pitchFamily="34" charset="0"/>
              <a:buChar char="•"/>
            </a:pPr>
            <a:r>
              <a:rPr lang="en-US" sz="1100">
                <a:solidFill>
                  <a:srgbClr val="404040"/>
                </a:solidFill>
                <a:ea typeface="Open Sans" panose="020B0606030504020204" pitchFamily="34" charset="0"/>
                <a:cs typeface="Open Sans" panose="020B0606030504020204" pitchFamily="34" charset="0"/>
              </a:rPr>
              <a:t>Lithium Primary</a:t>
            </a:r>
          </a:p>
          <a:p>
            <a:pPr lvl="1">
              <a:spcBef>
                <a:spcPts val="0"/>
              </a:spcBef>
              <a:buClr>
                <a:schemeClr val="accent3"/>
              </a:buClr>
              <a:buFont typeface="Arial" panose="020B0604020202020204" pitchFamily="34" charset="0"/>
              <a:buChar char="•"/>
            </a:pPr>
            <a:endParaRPr lang="en-US" sz="1100">
              <a:solidFill>
                <a:srgbClr val="404040"/>
              </a:solidFill>
              <a:ea typeface="Open Sans" panose="020B0606030504020204" pitchFamily="34" charset="0"/>
              <a:cs typeface="Open Sans" panose="020B0606030504020204" pitchFamily="34" charset="0"/>
            </a:endParaRPr>
          </a:p>
          <a:p>
            <a:endParaRPr lang="en-US" sz="1100">
              <a:solidFill>
                <a:srgbClr val="404040"/>
              </a:solidFill>
            </a:endParaRPr>
          </a:p>
        </p:txBody>
      </p:sp>
      <p:sp>
        <p:nvSpPr>
          <p:cNvPr id="22" name="Text 1">
            <a:extLst>
              <a:ext uri="{FF2B5EF4-FFF2-40B4-BE49-F238E27FC236}">
                <a16:creationId xmlns:a16="http://schemas.microsoft.com/office/drawing/2014/main" id="{EE09F669-C07C-AB96-0C29-08138099E4B5}"/>
              </a:ext>
            </a:extLst>
          </p:cNvPr>
          <p:cNvSpPr txBox="1">
            <a:spLocks/>
          </p:cNvSpPr>
          <p:nvPr/>
        </p:nvSpPr>
        <p:spPr>
          <a:xfrm>
            <a:off x="5381363" y="3114826"/>
            <a:ext cx="2700000" cy="409259"/>
          </a:xfrm>
          <a:prstGeom prst="rect">
            <a:avLst/>
          </a:prstGeom>
        </p:spPr>
        <p:txBody>
          <a:bodyPr vert="horz" lIns="68580" tIns="34290" rIns="68580" bIns="34290" rtlCol="0">
            <a:noAutofit/>
          </a:bodyPr>
          <a:lstStyle>
            <a:lvl1pPr marL="171450" indent="-171450" algn="l" defTabSz="685800" rtl="0" eaLnBrk="1" latinLnBrk="0" hangingPunct="1">
              <a:lnSpc>
                <a:spcPct val="130000"/>
              </a:lnSpc>
              <a:spcBef>
                <a:spcPts val="750"/>
              </a:spcBef>
              <a:buFont typeface="Arial" panose="020B0604020202020204" pitchFamily="34" charset="0"/>
              <a:buChar char="•"/>
              <a:defRPr lang="ru-RU" sz="1400" kern="1200" baseline="0" dirty="0">
                <a:solidFill>
                  <a:schemeClr val="tx1">
                    <a:lumMod val="75000"/>
                    <a:lumOff val="25000"/>
                  </a:schemeClr>
                </a:solidFill>
                <a:latin typeface="+mn-lt"/>
                <a:ea typeface="Open Sans" panose="020B0606030504020204" pitchFamily="34"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1050">
              <a:solidFill>
                <a:srgbClr val="404040"/>
              </a:solidFill>
            </a:endParaRPr>
          </a:p>
        </p:txBody>
      </p:sp>
      <p:pic>
        <p:nvPicPr>
          <p:cNvPr id="2" name="Picture 1" descr="A battery and batteries next to each other&#10;&#10;AI-generated content may be incorrect.">
            <a:extLst>
              <a:ext uri="{FF2B5EF4-FFF2-40B4-BE49-F238E27FC236}">
                <a16:creationId xmlns:a16="http://schemas.microsoft.com/office/drawing/2014/main" id="{D2678838-AEFC-8F66-22C5-A2A76D33A094}"/>
              </a:ext>
            </a:extLst>
          </p:cNvPr>
          <p:cNvPicPr>
            <a:picLocks noChangeAspect="1"/>
          </p:cNvPicPr>
          <p:nvPr/>
        </p:nvPicPr>
        <p:blipFill>
          <a:blip r:embed="rId7"/>
          <a:stretch>
            <a:fillRect/>
          </a:stretch>
        </p:blipFill>
        <p:spPr>
          <a:xfrm>
            <a:off x="942346" y="3502193"/>
            <a:ext cx="946099" cy="707330"/>
          </a:xfrm>
          <a:prstGeom prst="rect">
            <a:avLst/>
          </a:prstGeom>
        </p:spPr>
      </p:pic>
      <p:pic>
        <p:nvPicPr>
          <p:cNvPr id="5" name="Picture 4" descr="A black rectangular object with a cord&#10;&#10;AI-generated content may be incorrect.">
            <a:extLst>
              <a:ext uri="{FF2B5EF4-FFF2-40B4-BE49-F238E27FC236}">
                <a16:creationId xmlns:a16="http://schemas.microsoft.com/office/drawing/2014/main" id="{550328EF-344B-2F27-B9F2-DE238D95FA92}"/>
              </a:ext>
            </a:extLst>
          </p:cNvPr>
          <p:cNvPicPr>
            <a:picLocks noChangeAspect="1"/>
          </p:cNvPicPr>
          <p:nvPr/>
        </p:nvPicPr>
        <p:blipFill>
          <a:blip r:embed="rId8"/>
          <a:stretch>
            <a:fillRect/>
          </a:stretch>
        </p:blipFill>
        <p:spPr>
          <a:xfrm>
            <a:off x="5082142" y="3867502"/>
            <a:ext cx="727572" cy="409259"/>
          </a:xfrm>
          <a:prstGeom prst="rect">
            <a:avLst/>
          </a:prstGeom>
        </p:spPr>
      </p:pic>
      <p:pic>
        <p:nvPicPr>
          <p:cNvPr id="13" name="Picture 12" descr="A battery and batteries next to each other&#10;&#10;AI-generated content may be incorrect.">
            <a:extLst>
              <a:ext uri="{FF2B5EF4-FFF2-40B4-BE49-F238E27FC236}">
                <a16:creationId xmlns:a16="http://schemas.microsoft.com/office/drawing/2014/main" id="{F1572277-DB97-7355-3693-86704D9C30C2}"/>
              </a:ext>
            </a:extLst>
          </p:cNvPr>
          <p:cNvPicPr>
            <a:picLocks noChangeAspect="1"/>
          </p:cNvPicPr>
          <p:nvPr/>
        </p:nvPicPr>
        <p:blipFill>
          <a:blip r:embed="rId9"/>
          <a:stretch>
            <a:fillRect/>
          </a:stretch>
        </p:blipFill>
        <p:spPr>
          <a:xfrm>
            <a:off x="978509" y="2334048"/>
            <a:ext cx="829922" cy="524026"/>
          </a:xfrm>
          <a:prstGeom prst="rect">
            <a:avLst/>
          </a:prstGeom>
        </p:spPr>
      </p:pic>
      <p:pic>
        <p:nvPicPr>
          <p:cNvPr id="21" name="Picture 20">
            <a:extLst>
              <a:ext uri="{FF2B5EF4-FFF2-40B4-BE49-F238E27FC236}">
                <a16:creationId xmlns:a16="http://schemas.microsoft.com/office/drawing/2014/main" id="{8E938C08-3C06-8A4E-52D1-F33DDA4E74FE}"/>
              </a:ext>
            </a:extLst>
          </p:cNvPr>
          <p:cNvPicPr>
            <a:picLocks noChangeAspect="1"/>
          </p:cNvPicPr>
          <p:nvPr/>
        </p:nvPicPr>
        <p:blipFill>
          <a:blip r:embed="rId10"/>
          <a:stretch>
            <a:fillRect/>
          </a:stretch>
        </p:blipFill>
        <p:spPr>
          <a:xfrm>
            <a:off x="5073382" y="3251701"/>
            <a:ext cx="675996" cy="544767"/>
          </a:xfrm>
          <a:prstGeom prst="rect">
            <a:avLst/>
          </a:prstGeom>
        </p:spPr>
      </p:pic>
      <p:sp>
        <p:nvSpPr>
          <p:cNvPr id="23" name="Rectangle 1">
            <a:extLst>
              <a:ext uri="{FF2B5EF4-FFF2-40B4-BE49-F238E27FC236}">
                <a16:creationId xmlns:a16="http://schemas.microsoft.com/office/drawing/2014/main" id="{2DAA3D99-DD54-F12A-7BFF-D8922DDB24A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5" name="Picture 24">
            <a:extLst>
              <a:ext uri="{FF2B5EF4-FFF2-40B4-BE49-F238E27FC236}">
                <a16:creationId xmlns:a16="http://schemas.microsoft.com/office/drawing/2014/main" id="{A9FD30B3-330C-D8F1-B75E-BCDB7ABCDECD}"/>
              </a:ext>
            </a:extLst>
          </p:cNvPr>
          <p:cNvPicPr>
            <a:picLocks noChangeAspect="1"/>
          </p:cNvPicPr>
          <p:nvPr/>
        </p:nvPicPr>
        <p:blipFill>
          <a:blip r:embed="rId11"/>
          <a:stretch>
            <a:fillRect/>
          </a:stretch>
        </p:blipFill>
        <p:spPr>
          <a:xfrm>
            <a:off x="4979273" y="2154098"/>
            <a:ext cx="373237" cy="491170"/>
          </a:xfrm>
          <a:prstGeom prst="rect">
            <a:avLst/>
          </a:prstGeom>
        </p:spPr>
      </p:pic>
      <p:pic>
        <p:nvPicPr>
          <p:cNvPr id="28" name="Picture 27">
            <a:extLst>
              <a:ext uri="{FF2B5EF4-FFF2-40B4-BE49-F238E27FC236}">
                <a16:creationId xmlns:a16="http://schemas.microsoft.com/office/drawing/2014/main" id="{59383533-EF01-A434-8357-98478F803C0A}"/>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4988661" y="2641558"/>
            <a:ext cx="676253" cy="408216"/>
          </a:xfrm>
          <a:prstGeom prst="rect">
            <a:avLst/>
          </a:prstGeom>
        </p:spPr>
      </p:pic>
      <p:pic>
        <p:nvPicPr>
          <p:cNvPr id="29" name="Picture 6">
            <a:extLst>
              <a:ext uri="{FF2B5EF4-FFF2-40B4-BE49-F238E27FC236}">
                <a16:creationId xmlns:a16="http://schemas.microsoft.com/office/drawing/2014/main" id="{7F664C6C-EE5A-266A-9576-0CB866535BEF}"/>
              </a:ext>
            </a:extLst>
          </p:cNvPr>
          <p:cNvPicPr>
            <a:picLocks noChangeAspect="1" noChangeArrowheads="1"/>
          </p:cNvPicPr>
          <p:nvPr/>
        </p:nvPicPr>
        <p:blipFill>
          <a:blip r:embed="rId13">
            <a:alphaModFix/>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330905" y="2255208"/>
            <a:ext cx="624809" cy="351455"/>
          </a:xfrm>
          <a:prstGeom prst="rect">
            <a:avLst/>
          </a:prstGeom>
          <a:noFill/>
          <a:extLst>
            <a:ext uri="{909E8E84-426E-40DD-AFC4-6F175D3DCCD1}">
              <a14:hiddenFill xmlns:a14="http://schemas.microsoft.com/office/drawing/2010/main">
                <a:solidFill>
                  <a:srgbClr val="FFFFFF"/>
                </a:solidFill>
              </a14:hiddenFill>
            </a:ext>
          </a:extLst>
        </p:spPr>
      </p:pic>
      <p:sp>
        <p:nvSpPr>
          <p:cNvPr id="3" name="Text 3">
            <a:extLst>
              <a:ext uri="{FF2B5EF4-FFF2-40B4-BE49-F238E27FC236}">
                <a16:creationId xmlns:a16="http://schemas.microsoft.com/office/drawing/2014/main" id="{1DCE95CB-76B4-FACC-50E1-31BEBCA06521}"/>
              </a:ext>
            </a:extLst>
          </p:cNvPr>
          <p:cNvSpPr txBox="1">
            <a:spLocks/>
          </p:cNvSpPr>
          <p:nvPr/>
        </p:nvSpPr>
        <p:spPr>
          <a:xfrm>
            <a:off x="942346" y="4448519"/>
            <a:ext cx="7985227" cy="415855"/>
          </a:xfrm>
          <a:prstGeom prst="rect">
            <a:avLst/>
          </a:prstGeom>
        </p:spPr>
        <p:txBody>
          <a:bodyPr vert="horz" lIns="91440" tIns="45720" rIns="91440" bIns="45720" rtlCol="0">
            <a:noAutofit/>
          </a:bodyPr>
          <a:lstStyle>
            <a:lvl1pPr marL="128588" indent="-128588" algn="l" defTabSz="457200" rtl="0" eaLnBrk="1" latinLnBrk="0" hangingPunct="1">
              <a:lnSpc>
                <a:spcPct val="130000"/>
              </a:lnSpc>
              <a:spcBef>
                <a:spcPct val="20000"/>
              </a:spcBef>
              <a:buClr>
                <a:srgbClr val="AFCA0B"/>
              </a:buClr>
              <a:buFont typeface="Arial" panose="020B0604020202020204" pitchFamily="34" charset="0"/>
              <a:buChar char="•"/>
              <a:defRPr lang="ru-RU" sz="1050" kern="1200" dirty="0">
                <a:solidFill>
                  <a:schemeClr val="tx1">
                    <a:lumMod val="75000"/>
                    <a:lumOff val="25000"/>
                  </a:schemeClr>
                </a:solidFill>
                <a:latin typeface="+mn-lt"/>
                <a:ea typeface="Open Sans" panose="020B0606030504020204" pitchFamily="34" charset="0"/>
                <a:cs typeface="Open Sans" panose="020B0606030504020204" pitchFamily="34" charset="0"/>
              </a:defRPr>
            </a:lvl1pPr>
            <a:lvl2pPr marL="742950" indent="-285750" algn="l" defTabSz="457200" rtl="0" eaLnBrk="1" latinLnBrk="0" hangingPunct="1">
              <a:spcBef>
                <a:spcPct val="20000"/>
              </a:spcBef>
              <a:buClr>
                <a:srgbClr val="AFCA0B"/>
              </a:buClr>
              <a:buFont typeface="Wingdings" pitchFamily="2" charset="2"/>
              <a:buChar char="§"/>
              <a:defRPr sz="1000" kern="1200">
                <a:solidFill>
                  <a:schemeClr val="tx1"/>
                </a:solidFill>
                <a:latin typeface="+mn-lt"/>
                <a:ea typeface="+mn-ea"/>
                <a:cs typeface="+mn-cs"/>
              </a:defRPr>
            </a:lvl2pPr>
            <a:lvl3pPr marL="1143000" indent="-228600" algn="l" defTabSz="457200" rtl="0" eaLnBrk="1" latinLnBrk="0" hangingPunct="1">
              <a:spcBef>
                <a:spcPct val="20000"/>
              </a:spcBef>
              <a:buClr>
                <a:srgbClr val="AFCA0B"/>
              </a:buClr>
              <a:buFont typeface="Wingdings" pitchFamily="2" charset="2"/>
              <a:buChar char="§"/>
              <a:defRPr sz="1000" kern="1200">
                <a:solidFill>
                  <a:schemeClr val="tx1"/>
                </a:solidFill>
                <a:latin typeface="+mn-lt"/>
                <a:ea typeface="+mn-ea"/>
                <a:cs typeface="+mn-cs"/>
              </a:defRPr>
            </a:lvl3pPr>
            <a:lvl4pPr marL="1600200" indent="-228600" algn="l" defTabSz="457200" rtl="0" eaLnBrk="1" latinLnBrk="0" hangingPunct="1">
              <a:spcBef>
                <a:spcPct val="20000"/>
              </a:spcBef>
              <a:buClr>
                <a:srgbClr val="AFCA0B"/>
              </a:buClr>
              <a:buFont typeface="Wingdings" pitchFamily="2" charset="2"/>
              <a:buChar char="§"/>
              <a:defRPr sz="1000" kern="1200">
                <a:solidFill>
                  <a:schemeClr val="tx1"/>
                </a:solidFill>
                <a:latin typeface="+mn-lt"/>
                <a:ea typeface="+mn-ea"/>
                <a:cs typeface="+mn-cs"/>
              </a:defRPr>
            </a:lvl4pPr>
            <a:lvl5pPr marL="2057400" indent="-228600" algn="l" defTabSz="457200" rtl="0" eaLnBrk="1" latinLnBrk="0" hangingPunct="1">
              <a:spcBef>
                <a:spcPct val="20000"/>
              </a:spcBef>
              <a:buClr>
                <a:srgbClr val="AFCA0B"/>
              </a:buClr>
              <a:buFont typeface="Wingdings" pitchFamily="2" charset="2"/>
              <a:buChar char="§"/>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spcAft>
                <a:spcPts val="600"/>
              </a:spcAft>
              <a:buNone/>
            </a:pPr>
            <a:r>
              <a:rPr lang="en-US" sz="800">
                <a:solidFill>
                  <a:srgbClr val="404040"/>
                </a:solidFill>
              </a:rPr>
              <a:t>*E-mobility batteries are accepted in bulk containers in some jurisdictions. Consult your Account Manager to confirm if you are eligible.</a:t>
            </a:r>
          </a:p>
        </p:txBody>
      </p:sp>
      <p:pic>
        <p:nvPicPr>
          <p:cNvPr id="4" name="Slide 6">
            <a:hlinkClick r:id="" action="ppaction://media"/>
            <a:extLst>
              <a:ext uri="{FF2B5EF4-FFF2-40B4-BE49-F238E27FC236}">
                <a16:creationId xmlns:a16="http://schemas.microsoft.com/office/drawing/2014/main" id="{56E9A6B8-03A3-AACF-D601-412D6E7A8176}"/>
              </a:ext>
            </a:extLst>
          </p:cNvPr>
          <p:cNvPicPr>
            <a:picLocks noChangeAspect="1"/>
          </p:cNvPicPr>
          <p:nvPr>
            <a:audioFile r:link="rId3"/>
            <p:extLst>
              <p:ext uri="{DAA4B4D4-6D71-4841-9C94-3DE7FCFB9230}">
                <p14:media xmlns:p14="http://schemas.microsoft.com/office/powerpoint/2010/main" r:embed="rId2"/>
              </p:ext>
            </p:extLst>
          </p:nvPr>
        </p:nvPicPr>
        <p:blipFill>
          <a:blip r:embed="rId15">
            <a:duotone>
              <a:prstClr val="black"/>
              <a:schemeClr val="tx2">
                <a:tint val="45000"/>
                <a:satMod val="400000"/>
              </a:schemeClr>
            </a:duotone>
          </a:blip>
          <a:stretch>
            <a:fillRect/>
          </a:stretch>
        </p:blipFill>
        <p:spPr>
          <a:xfrm>
            <a:off x="250527" y="4390232"/>
            <a:ext cx="244475" cy="244475"/>
          </a:xfrm>
          <a:prstGeom prst="rect">
            <a:avLst/>
          </a:prstGeom>
        </p:spPr>
      </p:pic>
    </p:spTree>
    <p:custDataLst>
      <p:tags r:id="rId1"/>
    </p:custDataLst>
    <p:extLst>
      <p:ext uri="{BB962C8B-B14F-4D97-AF65-F5344CB8AC3E}">
        <p14:creationId xmlns:p14="http://schemas.microsoft.com/office/powerpoint/2010/main" val="2022098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24C62-A974-0BE5-4BC9-052AD32B0D82}"/>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3F392AB-C8C9-18DF-508F-6DD97FB1A4D4}"/>
              </a:ext>
            </a:extLst>
          </p:cNvPr>
          <p:cNvSpPr>
            <a:spLocks noGrp="1"/>
          </p:cNvSpPr>
          <p:nvPr>
            <p:ph type="body" sz="quarter" idx="11"/>
          </p:nvPr>
        </p:nvSpPr>
        <p:spPr>
          <a:xfrm>
            <a:off x="736271" y="2234724"/>
            <a:ext cx="4828276" cy="394438"/>
          </a:xfrm>
        </p:spPr>
        <p:txBody>
          <a:bodyPr>
            <a:normAutofit fontScale="62500" lnSpcReduction="20000"/>
          </a:bodyPr>
          <a:lstStyle/>
          <a:p>
            <a:r>
              <a:rPr lang="en-CA"/>
              <a:t>Terminal Protection</a:t>
            </a:r>
          </a:p>
        </p:txBody>
      </p:sp>
      <p:pic>
        <p:nvPicPr>
          <p:cNvPr id="1026" name="Picture 2" descr="man taping battery">
            <a:extLst>
              <a:ext uri="{FF2B5EF4-FFF2-40B4-BE49-F238E27FC236}">
                <a16:creationId xmlns:a16="http://schemas.microsoft.com/office/drawing/2014/main" id="{8376253E-6237-12B1-1A9B-A65CBC1C9C6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4057" r="8475"/>
          <a:stretch>
            <a:fillRect/>
          </a:stretch>
        </p:blipFill>
        <p:spPr bwMode="auto">
          <a:xfrm>
            <a:off x="6287176" y="-1"/>
            <a:ext cx="2856824" cy="4723467"/>
          </a:xfrm>
          <a:prstGeom prst="rect">
            <a:avLst/>
          </a:prstGeom>
          <a:noFill/>
          <a:extLst>
            <a:ext uri="{909E8E84-426E-40DD-AFC4-6F175D3DCCD1}">
              <a14:hiddenFill xmlns:a14="http://schemas.microsoft.com/office/drawing/2010/main">
                <a:solidFill>
                  <a:srgbClr val="FFFFFF"/>
                </a:solidFill>
              </a14:hiddenFill>
            </a:ext>
          </a:extLst>
        </p:spPr>
      </p:pic>
      <p:pic>
        <p:nvPicPr>
          <p:cNvPr id="2" name="Part 2_1">
            <a:hlinkClick r:id="" action="ppaction://media"/>
            <a:extLst>
              <a:ext uri="{FF2B5EF4-FFF2-40B4-BE49-F238E27FC236}">
                <a16:creationId xmlns:a16="http://schemas.microsoft.com/office/drawing/2014/main" id="{9C745995-4968-BCA2-E112-F52A6B436FE0}"/>
              </a:ext>
            </a:extLst>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chemeClr val="tx2">
                <a:tint val="45000"/>
                <a:satMod val="400000"/>
              </a:schemeClr>
            </a:duotone>
          </a:blip>
          <a:stretch>
            <a:fillRect/>
          </a:stretch>
        </p:blipFill>
        <p:spPr>
          <a:xfrm>
            <a:off x="427598" y="4272337"/>
            <a:ext cx="244475" cy="244475"/>
          </a:xfrm>
          <a:prstGeom prst="rect">
            <a:avLst/>
          </a:prstGeom>
        </p:spPr>
      </p:pic>
    </p:spTree>
    <p:extLst>
      <p:ext uri="{BB962C8B-B14F-4D97-AF65-F5344CB8AC3E}">
        <p14:creationId xmlns:p14="http://schemas.microsoft.com/office/powerpoint/2010/main" val="704993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503CB47-8372-BD6B-5960-12D0770FB476}"/>
              </a:ext>
            </a:extLst>
          </p:cNvPr>
          <p:cNvSpPr>
            <a:spLocks noGrp="1"/>
          </p:cNvSpPr>
          <p:nvPr>
            <p:ph type="title"/>
          </p:nvPr>
        </p:nvSpPr>
        <p:spPr>
          <a:xfrm>
            <a:off x="422452" y="255900"/>
            <a:ext cx="8121473" cy="497767"/>
          </a:xfrm>
        </p:spPr>
        <p:txBody>
          <a:bodyPr>
            <a:normAutofit/>
          </a:bodyPr>
          <a:lstStyle/>
          <a:p>
            <a:r>
              <a:rPr lang="en-US" sz="2600"/>
              <a:t>Safety First!</a:t>
            </a:r>
          </a:p>
        </p:txBody>
      </p:sp>
      <p:sp>
        <p:nvSpPr>
          <p:cNvPr id="8" name="Content Placeholder 7">
            <a:extLst>
              <a:ext uri="{FF2B5EF4-FFF2-40B4-BE49-F238E27FC236}">
                <a16:creationId xmlns:a16="http://schemas.microsoft.com/office/drawing/2014/main" id="{0E8EBD5E-A119-7439-B440-82A1FC982104}"/>
              </a:ext>
            </a:extLst>
          </p:cNvPr>
          <p:cNvSpPr>
            <a:spLocks noGrp="1"/>
          </p:cNvSpPr>
          <p:nvPr>
            <p:ph idx="11"/>
          </p:nvPr>
        </p:nvSpPr>
        <p:spPr>
          <a:xfrm>
            <a:off x="367354" y="753667"/>
            <a:ext cx="5644240" cy="3237913"/>
          </a:xfrm>
        </p:spPr>
        <p:txBody>
          <a:bodyPr>
            <a:noAutofit/>
          </a:bodyPr>
          <a:lstStyle/>
          <a:p>
            <a:pPr marL="171450" indent="-171450">
              <a:lnSpc>
                <a:spcPct val="160000"/>
              </a:lnSpc>
              <a:buFont typeface="Arial" panose="020B0604020202020204" pitchFamily="34" charset="0"/>
              <a:buChar char="•"/>
            </a:pPr>
            <a:r>
              <a:rPr lang="en-US" sz="1400"/>
              <a:t>Many batteries hold a residual charge even when they appear dead. If that battery comes into contact with other batteries or metal, a short circuit can occur, causing a thermal event (or fire). </a:t>
            </a:r>
          </a:p>
          <a:p>
            <a:pPr marL="171450" indent="-171450">
              <a:lnSpc>
                <a:spcPct val="160000"/>
              </a:lnSpc>
              <a:buFont typeface="Arial" panose="020B0604020202020204" pitchFamily="34" charset="0"/>
              <a:buChar char="•"/>
            </a:pPr>
            <a:endParaRPr lang="en-US" sz="400"/>
          </a:p>
          <a:p>
            <a:pPr marL="171450" indent="-171450">
              <a:lnSpc>
                <a:spcPct val="160000"/>
              </a:lnSpc>
              <a:buFont typeface="Arial" panose="020B0604020202020204" pitchFamily="34" charset="0"/>
              <a:buChar char="•"/>
            </a:pPr>
            <a:r>
              <a:rPr lang="en-US" sz="1400"/>
              <a:t>All battery shipments in </a:t>
            </a:r>
            <a:r>
              <a:rPr lang="en-US" sz="1400">
                <a:solidFill>
                  <a:srgbClr val="404040"/>
                </a:solidFill>
              </a:rPr>
              <a:t>Call2Recycle’s consumer battery program – </a:t>
            </a:r>
            <a:r>
              <a:rPr lang="en-US" sz="1400" i="1">
                <a:solidFill>
                  <a:srgbClr val="404040"/>
                </a:solidFill>
              </a:rPr>
              <a:t>Recycle Your Batteries, Canada!</a:t>
            </a:r>
            <a:r>
              <a:rPr lang="en-US" sz="1400"/>
              <a:t> – </a:t>
            </a:r>
            <a:r>
              <a:rPr lang="en-US" sz="1400" b="1"/>
              <a:t>must follow Transport Canada regulations</a:t>
            </a:r>
            <a:r>
              <a:rPr lang="en-US" sz="1400"/>
              <a:t>, including protecting terminals of certain battery types.</a:t>
            </a:r>
          </a:p>
          <a:p>
            <a:pPr marL="171450" indent="-171450">
              <a:lnSpc>
                <a:spcPct val="160000"/>
              </a:lnSpc>
              <a:buFont typeface="Arial" panose="020B0604020202020204" pitchFamily="34" charset="0"/>
              <a:buChar char="•"/>
            </a:pPr>
            <a:endParaRPr lang="en-US" sz="500"/>
          </a:p>
          <a:p>
            <a:pPr marL="171450" indent="-171450">
              <a:lnSpc>
                <a:spcPct val="160000"/>
              </a:lnSpc>
              <a:buFont typeface="Arial" panose="020B0604020202020204" pitchFamily="34" charset="0"/>
              <a:buChar char="•"/>
            </a:pPr>
            <a:r>
              <a:rPr lang="en-US" sz="1400"/>
              <a:t>For lithium-ion, small sealed lead acid, or lithium primary and alkaline batteries that are 12V or more, there are two options for terminal protection: </a:t>
            </a:r>
            <a:r>
              <a:rPr lang="en-US" sz="1400" b="1"/>
              <a:t>Bagging or Taping.</a:t>
            </a:r>
          </a:p>
        </p:txBody>
      </p:sp>
      <p:pic>
        <p:nvPicPr>
          <p:cNvPr id="15" name="Picture Placeholder 14">
            <a:extLst>
              <a:ext uri="{FF2B5EF4-FFF2-40B4-BE49-F238E27FC236}">
                <a16:creationId xmlns:a16="http://schemas.microsoft.com/office/drawing/2014/main" id="{05DA6392-22AE-AB42-CA2B-5CEFCB94BA07}"/>
              </a:ext>
            </a:extLst>
          </p:cNvPr>
          <p:cNvPicPr>
            <a:picLocks noGrp="1" noChangeAspect="1"/>
          </p:cNvPicPr>
          <p:nvPr>
            <p:ph type="pic" sz="quarter" idx="10"/>
          </p:nvPr>
        </p:nvPicPr>
        <p:blipFill rotWithShape="1">
          <a:blip r:embed="rId6"/>
          <a:srcRect l="19" t="56880" r="50090" b="6195"/>
          <a:stretch>
            <a:fillRect/>
          </a:stretch>
        </p:blipFill>
        <p:spPr bwMode="auto">
          <a:xfrm>
            <a:off x="6116963" y="2599125"/>
            <a:ext cx="2426962" cy="1790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6">
            <a:extLst>
              <a:ext uri="{FF2B5EF4-FFF2-40B4-BE49-F238E27FC236}">
                <a16:creationId xmlns:a16="http://schemas.microsoft.com/office/drawing/2014/main" id="{961F90F4-9F41-EFF7-DE50-0C8901CF03D5}"/>
              </a:ext>
            </a:extLst>
          </p:cNvPr>
          <p:cNvPicPr>
            <a:picLocks noChangeAspect="1"/>
          </p:cNvPicPr>
          <p:nvPr/>
        </p:nvPicPr>
        <p:blipFill>
          <a:blip r:embed="rId7"/>
          <a:srcRect t="42492" r="49866"/>
          <a:stretch>
            <a:fillRect/>
          </a:stretch>
        </p:blipFill>
        <p:spPr>
          <a:xfrm>
            <a:off x="6116963" y="612212"/>
            <a:ext cx="2426963" cy="1959538"/>
          </a:xfrm>
          <a:prstGeom prst="rect">
            <a:avLst/>
          </a:prstGeom>
        </p:spPr>
      </p:pic>
      <p:pic>
        <p:nvPicPr>
          <p:cNvPr id="2" name="Part 2_2">
            <a:hlinkClick r:id="" action="ppaction://media"/>
            <a:extLst>
              <a:ext uri="{FF2B5EF4-FFF2-40B4-BE49-F238E27FC236}">
                <a16:creationId xmlns:a16="http://schemas.microsoft.com/office/drawing/2014/main" id="{709C1557-FB54-FFBF-B17A-70300F60282E}"/>
              </a:ext>
            </a:extLst>
          </p:cNvPr>
          <p:cNvPicPr>
            <a:picLocks noChangeAspect="1"/>
          </p:cNvPicPr>
          <p:nvPr>
            <a:audioFile r:link="rId3"/>
            <p:extLst>
              <p:ext uri="{DAA4B4D4-6D71-4841-9C94-3DE7FCFB9230}">
                <p14:media xmlns:p14="http://schemas.microsoft.com/office/powerpoint/2010/main" r:embed="rId2"/>
              </p:ext>
            </p:extLst>
          </p:nvPr>
        </p:nvPicPr>
        <p:blipFill>
          <a:blip r:embed="rId8">
            <a:duotone>
              <a:prstClr val="black"/>
              <a:schemeClr val="tx2">
                <a:tint val="45000"/>
                <a:satMod val="400000"/>
              </a:schemeClr>
            </a:duotone>
          </a:blip>
          <a:stretch>
            <a:fillRect/>
          </a:stretch>
        </p:blipFill>
        <p:spPr>
          <a:xfrm>
            <a:off x="245116" y="4389833"/>
            <a:ext cx="244475" cy="244475"/>
          </a:xfrm>
          <a:prstGeom prst="rect">
            <a:avLst/>
          </a:prstGeom>
        </p:spPr>
      </p:pic>
    </p:spTree>
    <p:custDataLst>
      <p:tags r:id="rId1"/>
    </p:custDataLst>
    <p:extLst>
      <p:ext uri="{BB962C8B-B14F-4D97-AF65-F5344CB8AC3E}">
        <p14:creationId xmlns:p14="http://schemas.microsoft.com/office/powerpoint/2010/main" val="3393727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B62CF2-36DF-13CB-2097-54E0910CE330}"/>
            </a:ext>
          </a:extLst>
        </p:cNvPr>
        <p:cNvGrpSpPr/>
        <p:nvPr/>
      </p:nvGrpSpPr>
      <p:grpSpPr>
        <a:xfrm>
          <a:off x="0" y="0"/>
          <a:ext cx="0" cy="0"/>
          <a:chOff x="0" y="0"/>
          <a:chExt cx="0" cy="0"/>
        </a:xfrm>
      </p:grpSpPr>
      <p:sp>
        <p:nvSpPr>
          <p:cNvPr id="16" name="Title 1">
            <a:extLst>
              <a:ext uri="{FF2B5EF4-FFF2-40B4-BE49-F238E27FC236}">
                <a16:creationId xmlns:a16="http://schemas.microsoft.com/office/drawing/2014/main" id="{D432582C-7C79-CD3E-75A1-696BAB9A7095}"/>
              </a:ext>
            </a:extLst>
          </p:cNvPr>
          <p:cNvSpPr txBox="1">
            <a:spLocks/>
          </p:cNvSpPr>
          <p:nvPr/>
        </p:nvSpPr>
        <p:spPr>
          <a:xfrm>
            <a:off x="434877" y="200235"/>
            <a:ext cx="8121473" cy="497767"/>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1" i="0" kern="1200">
                <a:solidFill>
                  <a:schemeClr val="tx1"/>
                </a:solidFill>
                <a:latin typeface="Arial"/>
                <a:ea typeface="+mj-ea"/>
                <a:cs typeface="Arial"/>
              </a:defRPr>
            </a:lvl1pPr>
          </a:lstStyle>
          <a:p>
            <a:r>
              <a:rPr lang="en-US" sz="2600"/>
              <a:t>Terminal Protection</a:t>
            </a:r>
            <a:endParaRPr lang="en-CA" sz="2600"/>
          </a:p>
        </p:txBody>
      </p:sp>
      <p:sp>
        <p:nvSpPr>
          <p:cNvPr id="17" name="TextBox 16">
            <a:extLst>
              <a:ext uri="{FF2B5EF4-FFF2-40B4-BE49-F238E27FC236}">
                <a16:creationId xmlns:a16="http://schemas.microsoft.com/office/drawing/2014/main" id="{98CED3A4-3ABB-790D-3699-CD262A5294D6}"/>
              </a:ext>
            </a:extLst>
          </p:cNvPr>
          <p:cNvSpPr txBox="1"/>
          <p:nvPr/>
        </p:nvSpPr>
        <p:spPr>
          <a:xfrm>
            <a:off x="546476" y="753825"/>
            <a:ext cx="8009874" cy="843821"/>
          </a:xfrm>
          <a:prstGeom prst="rect">
            <a:avLst/>
          </a:prstGeom>
          <a:noFill/>
          <a:ln>
            <a:solidFill>
              <a:schemeClr val="bg1">
                <a:alpha val="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Clr>
                <a:srgbClr val="AFCA0B"/>
              </a:buClr>
              <a:buFont typeface="Arial" panose="020B0604020202020204" pitchFamily="34" charset="0"/>
              <a:buChar char="•"/>
            </a:pPr>
            <a:r>
              <a:rPr lang="en-US" sz="1400" spc="-10"/>
              <a:t>Transport</a:t>
            </a:r>
            <a:r>
              <a:rPr lang="en-US" sz="1400" spc="-50"/>
              <a:t> </a:t>
            </a:r>
            <a:r>
              <a:rPr lang="en-US" sz="1400"/>
              <a:t>Canada</a:t>
            </a:r>
            <a:r>
              <a:rPr lang="en-US" sz="1400" spc="-40"/>
              <a:t> </a:t>
            </a:r>
            <a:r>
              <a:rPr lang="en-US" sz="1400"/>
              <a:t>requires</a:t>
            </a:r>
            <a:r>
              <a:rPr lang="en-US" sz="1400" spc="-75"/>
              <a:t> </a:t>
            </a:r>
            <a:r>
              <a:rPr lang="en-US" sz="1400"/>
              <a:t>terminal</a:t>
            </a:r>
            <a:r>
              <a:rPr lang="en-US" sz="1400" spc="-60"/>
              <a:t> </a:t>
            </a:r>
            <a:r>
              <a:rPr lang="en-US" sz="1400"/>
              <a:t>protection</a:t>
            </a:r>
            <a:r>
              <a:rPr lang="en-US" sz="1400" spc="-40"/>
              <a:t> </a:t>
            </a:r>
            <a:r>
              <a:rPr lang="en-US" sz="1400"/>
              <a:t>(bagging</a:t>
            </a:r>
            <a:r>
              <a:rPr lang="en-US" sz="1400" spc="-30"/>
              <a:t> </a:t>
            </a:r>
            <a:r>
              <a:rPr lang="en-US" sz="1400" spc="-25"/>
              <a:t>or </a:t>
            </a:r>
            <a:r>
              <a:rPr lang="en-US" sz="1400"/>
              <a:t>taping)</a:t>
            </a:r>
            <a:r>
              <a:rPr lang="en-US" sz="1400" spc="-30"/>
              <a:t> </a:t>
            </a:r>
            <a:r>
              <a:rPr lang="en-US" sz="1400"/>
              <a:t>for</a:t>
            </a:r>
            <a:r>
              <a:rPr lang="en-US" sz="1400" spc="-35"/>
              <a:t> </a:t>
            </a:r>
            <a:r>
              <a:rPr lang="en-US" sz="1400"/>
              <a:t>the</a:t>
            </a:r>
            <a:r>
              <a:rPr lang="en-US" sz="1400" spc="-35"/>
              <a:t> </a:t>
            </a:r>
            <a:r>
              <a:rPr lang="en-US" sz="1400"/>
              <a:t>following</a:t>
            </a:r>
            <a:r>
              <a:rPr lang="en-US" sz="1400" spc="-40"/>
              <a:t> </a:t>
            </a:r>
            <a:r>
              <a:rPr lang="en-US" sz="1400"/>
              <a:t>battery</a:t>
            </a:r>
            <a:r>
              <a:rPr lang="en-US" sz="1400" spc="-60"/>
              <a:t> </a:t>
            </a:r>
            <a:r>
              <a:rPr lang="en-US" sz="1400" spc="-10"/>
              <a:t>types:</a:t>
            </a:r>
          </a:p>
          <a:p>
            <a:pPr>
              <a:spcBef>
                <a:spcPts val="80"/>
              </a:spcBef>
              <a:buClr>
                <a:srgbClr val="464647"/>
              </a:buClr>
              <a:buFont typeface="Arial"/>
              <a:buChar char="•"/>
            </a:pPr>
            <a:endParaRPr lang="en-US" sz="1200">
              <a:cs typeface="Arial"/>
            </a:endParaRPr>
          </a:p>
          <a:p>
            <a:pPr marL="298726" indent="-286041">
              <a:spcBef>
                <a:spcPts val="5"/>
              </a:spcBef>
              <a:buChar char="•"/>
              <a:tabLst>
                <a:tab pos="298726" algn="l"/>
              </a:tabLst>
            </a:pPr>
            <a:endParaRPr lang="en-US" sz="1200" i="1" spc="-20">
              <a:solidFill>
                <a:srgbClr val="464647"/>
              </a:solidFill>
              <a:cs typeface="Arial"/>
            </a:endParaRPr>
          </a:p>
          <a:p>
            <a:pPr marL="171450" indent="-171450">
              <a:buFont typeface="Arial" panose="020B0604020202020204" pitchFamily="34" charset="0"/>
              <a:buChar char="•"/>
            </a:pPr>
            <a:endParaRPr lang="en-US" sz="1000">
              <a:cs typeface="Arial"/>
            </a:endParaRPr>
          </a:p>
        </p:txBody>
      </p:sp>
      <p:sp>
        <p:nvSpPr>
          <p:cNvPr id="11" name="Rectangle 10">
            <a:extLst>
              <a:ext uri="{FF2B5EF4-FFF2-40B4-BE49-F238E27FC236}">
                <a16:creationId xmlns:a16="http://schemas.microsoft.com/office/drawing/2014/main" id="{6797B7DF-033C-FD47-7EC4-9DB1DC2F0C29}"/>
              </a:ext>
            </a:extLst>
          </p:cNvPr>
          <p:cNvSpPr/>
          <p:nvPr/>
        </p:nvSpPr>
        <p:spPr>
          <a:xfrm>
            <a:off x="797851" y="1377302"/>
            <a:ext cx="3657599" cy="2331355"/>
          </a:xfrm>
          <a:prstGeom prst="rect">
            <a:avLst/>
          </a:prstGeom>
          <a:solidFill>
            <a:schemeClr val="bg1"/>
          </a:solidFill>
          <a:ln>
            <a:solidFill>
              <a:srgbClr val="170D2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26CECCA-2BFD-5B33-C7E9-19846FCADD0F}"/>
              </a:ext>
            </a:extLst>
          </p:cNvPr>
          <p:cNvSpPr/>
          <p:nvPr/>
        </p:nvSpPr>
        <p:spPr>
          <a:xfrm>
            <a:off x="797852" y="1341090"/>
            <a:ext cx="3676312" cy="413288"/>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914400"/>
            <a:r>
              <a:rPr lang="en-US" sz="1100" b="1"/>
              <a:t>TERMINAL PROTECTION </a:t>
            </a:r>
            <a:br>
              <a:rPr lang="en-US" sz="1100" b="1"/>
            </a:br>
            <a:r>
              <a:rPr lang="en-US" sz="1100" b="1"/>
              <a:t>REQUIRED</a:t>
            </a:r>
          </a:p>
        </p:txBody>
      </p:sp>
      <p:pic>
        <p:nvPicPr>
          <p:cNvPr id="13" name="Graphic 12" descr="Badge Tick1 with solid fill">
            <a:extLst>
              <a:ext uri="{FF2B5EF4-FFF2-40B4-BE49-F238E27FC236}">
                <a16:creationId xmlns:a16="http://schemas.microsoft.com/office/drawing/2014/main" id="{D5BE9FF5-4E5C-8DDE-4099-1090D24EBD2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97418" y="1224395"/>
            <a:ext cx="695180" cy="658368"/>
          </a:xfrm>
          <a:prstGeom prst="rect">
            <a:avLst/>
          </a:prstGeom>
        </p:spPr>
      </p:pic>
      <p:sp>
        <p:nvSpPr>
          <p:cNvPr id="14" name="Rectangle 13">
            <a:extLst>
              <a:ext uri="{FF2B5EF4-FFF2-40B4-BE49-F238E27FC236}">
                <a16:creationId xmlns:a16="http://schemas.microsoft.com/office/drawing/2014/main" id="{24D5CDF4-D455-57A5-F815-F1260249320E}"/>
              </a:ext>
            </a:extLst>
          </p:cNvPr>
          <p:cNvSpPr/>
          <p:nvPr/>
        </p:nvSpPr>
        <p:spPr>
          <a:xfrm>
            <a:off x="4667687" y="1396286"/>
            <a:ext cx="3657599" cy="2312371"/>
          </a:xfrm>
          <a:prstGeom prst="rect">
            <a:avLst/>
          </a:prstGeom>
          <a:solidFill>
            <a:schemeClr val="bg1"/>
          </a:solidFill>
          <a:ln>
            <a:solidFill>
              <a:srgbClr val="170D2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B0A34F2-E932-6446-2610-4D6419D35928}"/>
              </a:ext>
            </a:extLst>
          </p:cNvPr>
          <p:cNvSpPr/>
          <p:nvPr/>
        </p:nvSpPr>
        <p:spPr>
          <a:xfrm>
            <a:off x="4667688" y="1360074"/>
            <a:ext cx="3676312" cy="413288"/>
          </a:xfrm>
          <a:prstGeom prst="rect">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914400"/>
            <a:r>
              <a:rPr lang="en-US" sz="1100" b="1"/>
              <a:t>TERMINAL PROTECTION </a:t>
            </a:r>
          </a:p>
          <a:p>
            <a:pPr marL="914400"/>
            <a:r>
              <a:rPr lang="en-US" sz="1100" b="1"/>
              <a:t>NOT REQUIRED</a:t>
            </a:r>
            <a:endParaRPr lang="en-US"/>
          </a:p>
        </p:txBody>
      </p:sp>
      <p:pic>
        <p:nvPicPr>
          <p:cNvPr id="18" name="Graphic 17" descr="Badge Cross with solid fill">
            <a:extLst>
              <a:ext uri="{FF2B5EF4-FFF2-40B4-BE49-F238E27FC236}">
                <a16:creationId xmlns:a16="http://schemas.microsoft.com/office/drawing/2014/main" id="{938A8E8D-59D8-FBF5-3827-0B5D2DAC7E2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41505" y="1239987"/>
            <a:ext cx="694669" cy="657885"/>
          </a:xfrm>
          <a:prstGeom prst="rect">
            <a:avLst/>
          </a:prstGeom>
        </p:spPr>
      </p:pic>
      <p:sp>
        <p:nvSpPr>
          <p:cNvPr id="19" name="TextBox 18">
            <a:extLst>
              <a:ext uri="{FF2B5EF4-FFF2-40B4-BE49-F238E27FC236}">
                <a16:creationId xmlns:a16="http://schemas.microsoft.com/office/drawing/2014/main" id="{9F8C1B59-3B64-8BB5-C261-F23F03CC07FA}"/>
              </a:ext>
            </a:extLst>
          </p:cNvPr>
          <p:cNvSpPr txBox="1"/>
          <p:nvPr/>
        </p:nvSpPr>
        <p:spPr>
          <a:xfrm>
            <a:off x="897418" y="1851417"/>
            <a:ext cx="3448514" cy="1836593"/>
          </a:xfrm>
          <a:prstGeom prst="rect">
            <a:avLst/>
          </a:prstGeom>
          <a:noFill/>
          <a:ln>
            <a:solidFill>
              <a:schemeClr val="bg1">
                <a:alpha val="0"/>
              </a:schemeClr>
            </a:solidFill>
          </a:ln>
        </p:spPr>
        <p:txBody>
          <a:bodyPr wrap="square">
            <a:spAutoFit/>
          </a:bodyPr>
          <a:lstStyle/>
          <a:p>
            <a:pPr marL="171450" lvl="0" indent="-171450">
              <a:lnSpc>
                <a:spcPct val="114000"/>
              </a:lnSpc>
              <a:spcBef>
                <a:spcPct val="20000"/>
              </a:spcBef>
              <a:buClr>
                <a:srgbClr val="AFCA0B"/>
              </a:buClr>
              <a:buFont typeface="Arial" panose="020B0604020202020204" pitchFamily="34" charset="0"/>
              <a:buChar char="•"/>
              <a:defRPr/>
            </a:pPr>
            <a:r>
              <a:rPr lang="en-US" sz="1100" b="1"/>
              <a:t>Rechargeable Batteries</a:t>
            </a:r>
          </a:p>
          <a:p>
            <a:pPr marL="628650" lvl="1" indent="-171450">
              <a:lnSpc>
                <a:spcPct val="114000"/>
              </a:lnSpc>
              <a:spcBef>
                <a:spcPct val="20000"/>
              </a:spcBef>
              <a:buClr>
                <a:srgbClr val="AFCA0B"/>
              </a:buClr>
              <a:buFont typeface="Arial" panose="020B0604020202020204" pitchFamily="34" charset="0"/>
              <a:buChar char="•"/>
              <a:defRPr/>
            </a:pPr>
            <a:r>
              <a:rPr lang="en-US" sz="1100"/>
              <a:t>ALL Lithium Ion (Li-Ion)</a:t>
            </a:r>
          </a:p>
          <a:p>
            <a:pPr marL="628650" lvl="1" indent="-171450">
              <a:lnSpc>
                <a:spcPct val="114000"/>
              </a:lnSpc>
              <a:spcBef>
                <a:spcPct val="20000"/>
              </a:spcBef>
              <a:buClr>
                <a:srgbClr val="AFCA0B"/>
              </a:buClr>
              <a:buFont typeface="Arial" panose="020B0604020202020204" pitchFamily="34" charset="0"/>
              <a:buChar char="•"/>
              <a:defRPr/>
            </a:pPr>
            <a:r>
              <a:rPr lang="en-US" sz="1100"/>
              <a:t>ALL Small Sealed Lead Acid (SSLA/Pb)</a:t>
            </a:r>
          </a:p>
          <a:p>
            <a:pPr marL="171450" indent="-171450">
              <a:lnSpc>
                <a:spcPct val="114000"/>
              </a:lnSpc>
              <a:spcBef>
                <a:spcPct val="20000"/>
              </a:spcBef>
              <a:buClr>
                <a:srgbClr val="AFCA0B"/>
              </a:buClr>
              <a:buFont typeface="Arial" panose="020B0604020202020204" pitchFamily="34" charset="0"/>
              <a:buChar char="•"/>
              <a:defRPr/>
            </a:pPr>
            <a:endParaRPr lang="en-US" sz="1000" b="1"/>
          </a:p>
          <a:p>
            <a:pPr marL="171450" indent="-171450">
              <a:lnSpc>
                <a:spcPct val="114000"/>
              </a:lnSpc>
              <a:spcBef>
                <a:spcPct val="20000"/>
              </a:spcBef>
              <a:buClr>
                <a:srgbClr val="AFCA0B"/>
              </a:buClr>
              <a:buFont typeface="Arial" panose="020B0604020202020204" pitchFamily="34" charset="0"/>
              <a:buChar char="•"/>
              <a:defRPr/>
            </a:pPr>
            <a:r>
              <a:rPr lang="en-US" sz="1100" b="1"/>
              <a:t>Primary Batteries</a:t>
            </a:r>
          </a:p>
          <a:p>
            <a:pPr marL="628650" lvl="1" indent="-171450">
              <a:lnSpc>
                <a:spcPct val="114000"/>
              </a:lnSpc>
              <a:spcBef>
                <a:spcPct val="20000"/>
              </a:spcBef>
              <a:buClr>
                <a:srgbClr val="AFCA0B"/>
              </a:buClr>
              <a:buFont typeface="Arial" panose="020B0604020202020204" pitchFamily="34" charset="0"/>
              <a:buChar char="•"/>
              <a:defRPr/>
            </a:pPr>
            <a:r>
              <a:rPr lang="en-US" sz="1100"/>
              <a:t>ALL Lithium</a:t>
            </a:r>
          </a:p>
          <a:p>
            <a:pPr marL="628650" lvl="1" indent="-171450">
              <a:lnSpc>
                <a:spcPct val="114000"/>
              </a:lnSpc>
              <a:spcBef>
                <a:spcPct val="20000"/>
              </a:spcBef>
              <a:buClr>
                <a:srgbClr val="AFCA0B"/>
              </a:buClr>
              <a:buFont typeface="Arial" panose="020B0604020202020204" pitchFamily="34" charset="0"/>
              <a:buChar char="•"/>
              <a:defRPr/>
            </a:pPr>
            <a:r>
              <a:rPr lang="en-US" sz="1100"/>
              <a:t>Button Coin Cell</a:t>
            </a:r>
          </a:p>
          <a:p>
            <a:pPr marL="628650" lvl="1" indent="-171450">
              <a:lnSpc>
                <a:spcPct val="114000"/>
              </a:lnSpc>
              <a:spcBef>
                <a:spcPct val="20000"/>
              </a:spcBef>
              <a:buClr>
                <a:srgbClr val="AFCA0B"/>
              </a:buClr>
              <a:buFont typeface="Arial" panose="020B0604020202020204" pitchFamily="34" charset="0"/>
              <a:buChar char="•"/>
              <a:defRPr/>
            </a:pPr>
            <a:r>
              <a:rPr lang="en-US" sz="1100"/>
              <a:t>Alkaline (over 12V)</a:t>
            </a:r>
          </a:p>
        </p:txBody>
      </p:sp>
      <p:sp>
        <p:nvSpPr>
          <p:cNvPr id="20" name="TextBox 19">
            <a:extLst>
              <a:ext uri="{FF2B5EF4-FFF2-40B4-BE49-F238E27FC236}">
                <a16:creationId xmlns:a16="http://schemas.microsoft.com/office/drawing/2014/main" id="{103FBB8D-E6F5-A8EF-9542-04F2C87C1CF5}"/>
              </a:ext>
            </a:extLst>
          </p:cNvPr>
          <p:cNvSpPr txBox="1"/>
          <p:nvPr/>
        </p:nvSpPr>
        <p:spPr>
          <a:xfrm>
            <a:off x="4789647" y="1882763"/>
            <a:ext cx="3326368" cy="1857240"/>
          </a:xfrm>
          <a:prstGeom prst="rect">
            <a:avLst/>
          </a:prstGeom>
          <a:noFill/>
          <a:ln>
            <a:solidFill>
              <a:schemeClr val="bg1">
                <a:alpha val="0"/>
              </a:schemeClr>
            </a:solidFill>
          </a:ln>
        </p:spPr>
        <p:txBody>
          <a:bodyPr wrap="square">
            <a:spAutoFit/>
          </a:bodyPr>
          <a:lstStyle/>
          <a:p>
            <a:pPr marL="171450" lvl="0" indent="-171450">
              <a:lnSpc>
                <a:spcPct val="114000"/>
              </a:lnSpc>
              <a:spcBef>
                <a:spcPct val="20000"/>
              </a:spcBef>
              <a:buClr>
                <a:srgbClr val="AFCA0B"/>
              </a:buClr>
              <a:buFont typeface="Arial" panose="020B0604020202020204" pitchFamily="34" charset="0"/>
              <a:buChar char="•"/>
              <a:defRPr/>
            </a:pPr>
            <a:r>
              <a:rPr lang="en-US" sz="1100" b="1"/>
              <a:t>Rechargeable Batteries</a:t>
            </a:r>
          </a:p>
          <a:p>
            <a:pPr marL="628650" lvl="1" indent="-171450">
              <a:lnSpc>
                <a:spcPct val="114000"/>
              </a:lnSpc>
              <a:spcBef>
                <a:spcPct val="20000"/>
              </a:spcBef>
              <a:buClr>
                <a:srgbClr val="AFCA0B"/>
              </a:buClr>
              <a:buFont typeface="Arial" panose="020B0604020202020204" pitchFamily="34" charset="0"/>
              <a:buChar char="•"/>
              <a:defRPr/>
            </a:pPr>
            <a:r>
              <a:rPr lang="en-US" sz="1100">
                <a:solidFill>
                  <a:sysClr val="windowText" lastClr="000000">
                    <a:lumMod val="75000"/>
                    <a:lumOff val="25000"/>
                  </a:sysClr>
                </a:solidFill>
                <a:ea typeface="Open Sans" panose="020B0606030504020204" pitchFamily="34" charset="0"/>
                <a:cs typeface="Open Sans" panose="020B0606030504020204" pitchFamily="34" charset="0"/>
              </a:rPr>
              <a:t>Nickel </a:t>
            </a:r>
            <a:r>
              <a:rPr lang="en-US" sz="1100">
                <a:solidFill>
                  <a:srgbClr val="404040"/>
                </a:solidFill>
                <a:ea typeface="Open Sans" panose="020B0606030504020204" pitchFamily="34" charset="0"/>
                <a:cs typeface="Open Sans" panose="020B0606030504020204" pitchFamily="34" charset="0"/>
              </a:rPr>
              <a:t>Cadmium</a:t>
            </a:r>
            <a:r>
              <a:rPr lang="en-US" sz="1100">
                <a:solidFill>
                  <a:sysClr val="windowText" lastClr="000000">
                    <a:lumMod val="75000"/>
                    <a:lumOff val="25000"/>
                  </a:sysClr>
                </a:solidFill>
                <a:ea typeface="Open Sans" panose="020B0606030504020204" pitchFamily="34" charset="0"/>
                <a:cs typeface="Open Sans" panose="020B0606030504020204" pitchFamily="34" charset="0"/>
              </a:rPr>
              <a:t> (Ni-Cd)</a:t>
            </a:r>
          </a:p>
          <a:p>
            <a:pPr marL="628650" lvl="1" indent="-171450">
              <a:lnSpc>
                <a:spcPct val="114000"/>
              </a:lnSpc>
              <a:spcBef>
                <a:spcPct val="20000"/>
              </a:spcBef>
              <a:buClr>
                <a:srgbClr val="AFCA0B"/>
              </a:buClr>
              <a:buFont typeface="Arial" panose="020B0604020202020204" pitchFamily="34" charset="0"/>
              <a:buChar char="•"/>
              <a:defRPr/>
            </a:pPr>
            <a:r>
              <a:rPr lang="en-US" sz="1100">
                <a:solidFill>
                  <a:sysClr val="windowText" lastClr="000000">
                    <a:lumMod val="75000"/>
                    <a:lumOff val="25000"/>
                  </a:sysClr>
                </a:solidFill>
                <a:ea typeface="Open Sans" panose="020B0606030504020204" pitchFamily="34" charset="0"/>
                <a:cs typeface="Open Sans" panose="020B0606030504020204" pitchFamily="34" charset="0"/>
              </a:rPr>
              <a:t>Nickel Metal Hydride (Ni-MH) </a:t>
            </a:r>
          </a:p>
          <a:p>
            <a:pPr marL="628650" lvl="1" indent="-171450">
              <a:lnSpc>
                <a:spcPct val="114000"/>
              </a:lnSpc>
              <a:spcBef>
                <a:spcPct val="20000"/>
              </a:spcBef>
              <a:buClr>
                <a:srgbClr val="AFCA0B"/>
              </a:buClr>
              <a:buFont typeface="Arial" panose="020B0604020202020204" pitchFamily="34" charset="0"/>
              <a:buChar char="•"/>
              <a:defRPr/>
            </a:pPr>
            <a:r>
              <a:rPr lang="en-US" sz="1100">
                <a:solidFill>
                  <a:sysClr val="windowText" lastClr="000000">
                    <a:lumMod val="75000"/>
                    <a:lumOff val="25000"/>
                  </a:sysClr>
                </a:solidFill>
                <a:ea typeface="Open Sans" panose="020B0606030504020204" pitchFamily="34" charset="0"/>
                <a:cs typeface="Open Sans" panose="020B0606030504020204" pitchFamily="34" charset="0"/>
              </a:rPr>
              <a:t>Nickel Zinc (Ni-Zn)</a:t>
            </a:r>
          </a:p>
          <a:p>
            <a:pPr marL="171450" indent="-171450">
              <a:lnSpc>
                <a:spcPct val="114000"/>
              </a:lnSpc>
              <a:spcBef>
                <a:spcPct val="20000"/>
              </a:spcBef>
              <a:buClr>
                <a:srgbClr val="AFCA0B"/>
              </a:buClr>
              <a:buFont typeface="Arial" panose="020B0604020202020204" pitchFamily="34" charset="0"/>
              <a:buChar char="•"/>
              <a:defRPr/>
            </a:pPr>
            <a:endParaRPr lang="en-US" sz="1000" b="1"/>
          </a:p>
          <a:p>
            <a:pPr marL="171450" indent="-171450">
              <a:lnSpc>
                <a:spcPct val="114000"/>
              </a:lnSpc>
              <a:spcBef>
                <a:spcPct val="20000"/>
              </a:spcBef>
              <a:buClr>
                <a:srgbClr val="AFCA0B"/>
              </a:buClr>
              <a:buFont typeface="Arial" panose="020B0604020202020204" pitchFamily="34" charset="0"/>
              <a:buChar char="•"/>
              <a:defRPr/>
            </a:pPr>
            <a:r>
              <a:rPr lang="en-US" sz="1100" b="1"/>
              <a:t>Primary Batteries</a:t>
            </a:r>
          </a:p>
          <a:p>
            <a:pPr marL="628650" lvl="1" indent="-171450">
              <a:lnSpc>
                <a:spcPct val="114000"/>
              </a:lnSpc>
              <a:spcBef>
                <a:spcPct val="20000"/>
              </a:spcBef>
              <a:buClr>
                <a:srgbClr val="AFCA0B"/>
              </a:buClr>
              <a:buFont typeface="Arial" panose="020B0604020202020204" pitchFamily="34" charset="0"/>
              <a:buChar char="•"/>
              <a:defRPr/>
            </a:pPr>
            <a:r>
              <a:rPr lang="en-US" sz="1100"/>
              <a:t>Alkaline (under 12V)</a:t>
            </a:r>
          </a:p>
          <a:p>
            <a:pPr marL="628650" lvl="1" indent="-171450">
              <a:lnSpc>
                <a:spcPct val="114000"/>
              </a:lnSpc>
              <a:spcBef>
                <a:spcPct val="20000"/>
              </a:spcBef>
              <a:buClr>
                <a:srgbClr val="AFCA0B"/>
              </a:buClr>
              <a:buFont typeface="Arial" panose="020B0604020202020204" pitchFamily="34" charset="0"/>
              <a:buChar char="•"/>
              <a:defRPr/>
            </a:pPr>
            <a:r>
              <a:rPr lang="en-US" sz="1100"/>
              <a:t>Carbon Zinc</a:t>
            </a:r>
          </a:p>
        </p:txBody>
      </p:sp>
      <p:sp>
        <p:nvSpPr>
          <p:cNvPr id="2" name="Rectangle: Rounded Corners 1">
            <a:extLst>
              <a:ext uri="{FF2B5EF4-FFF2-40B4-BE49-F238E27FC236}">
                <a16:creationId xmlns:a16="http://schemas.microsoft.com/office/drawing/2014/main" id="{239A9FFC-7FD3-8F31-902D-BDA1BBF4A561}"/>
              </a:ext>
            </a:extLst>
          </p:cNvPr>
          <p:cNvSpPr/>
          <p:nvPr/>
        </p:nvSpPr>
        <p:spPr>
          <a:xfrm>
            <a:off x="966343" y="4031925"/>
            <a:ext cx="7377657" cy="331953"/>
          </a:xfrm>
          <a:prstGeom prst="roundRect">
            <a:avLst>
              <a:gd name="adj" fmla="val 0"/>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Graphic 2" descr="Badge Question Mark with solid fill">
            <a:extLst>
              <a:ext uri="{FF2B5EF4-FFF2-40B4-BE49-F238E27FC236}">
                <a16:creationId xmlns:a16="http://schemas.microsoft.com/office/drawing/2014/main" id="{C7EA9F2D-C0DD-C4EA-D001-8F009842337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07135" y="4006130"/>
            <a:ext cx="383545" cy="383545"/>
          </a:xfrm>
          <a:prstGeom prst="rect">
            <a:avLst/>
          </a:prstGeom>
        </p:spPr>
      </p:pic>
      <p:sp>
        <p:nvSpPr>
          <p:cNvPr id="4" name="Content Placeholder 7">
            <a:extLst>
              <a:ext uri="{FF2B5EF4-FFF2-40B4-BE49-F238E27FC236}">
                <a16:creationId xmlns:a16="http://schemas.microsoft.com/office/drawing/2014/main" id="{F9CB6816-FDC3-36E3-3B82-1E2568C19605}"/>
              </a:ext>
            </a:extLst>
          </p:cNvPr>
          <p:cNvSpPr txBox="1">
            <a:spLocks/>
          </p:cNvSpPr>
          <p:nvPr/>
        </p:nvSpPr>
        <p:spPr>
          <a:xfrm>
            <a:off x="1146220" y="4024471"/>
            <a:ext cx="7937040" cy="365204"/>
          </a:xfrm>
          <a:prstGeom prst="rect">
            <a:avLst/>
          </a:prstGeom>
        </p:spPr>
        <p:txBody>
          <a:bodyPr vert="horz" lIns="91440" tIns="45720" rIns="91440" bIns="45720" rtlCol="0">
            <a:normAutofit/>
          </a:bodyPr>
          <a:lstStyle>
            <a:lvl1pPr marL="0" indent="0" algn="l" defTabSz="457200" rtl="0" eaLnBrk="1" latinLnBrk="0" hangingPunct="1">
              <a:lnSpc>
                <a:spcPct val="150000"/>
              </a:lnSpc>
              <a:spcBef>
                <a:spcPct val="20000"/>
              </a:spcBef>
              <a:buClr>
                <a:srgbClr val="AFCA0B"/>
              </a:buClr>
              <a:buFont typeface="Wingdings" pitchFamily="2" charset="2"/>
              <a:buNone/>
              <a:defRPr sz="1000" b="0" i="0" kern="1200">
                <a:solidFill>
                  <a:schemeClr val="tx1"/>
                </a:solidFill>
                <a:latin typeface="Arial"/>
                <a:ea typeface="+mn-ea"/>
                <a:cs typeface="Arial"/>
              </a:defRPr>
            </a:lvl1pPr>
            <a:lvl2pPr marL="742950" indent="-285750" algn="l" defTabSz="457200" rtl="0" eaLnBrk="1" latinLnBrk="0" hangingPunct="1">
              <a:lnSpc>
                <a:spcPct val="150000"/>
              </a:lnSpc>
              <a:spcBef>
                <a:spcPct val="20000"/>
              </a:spcBef>
              <a:buClr>
                <a:srgbClr val="AFCA0B"/>
              </a:buClr>
              <a:buSzPct val="100000"/>
              <a:buFont typeface="Wingdings" pitchFamily="2" charset="2"/>
              <a:buChar char="§"/>
              <a:defRPr sz="1000" b="0" i="0" kern="1200">
                <a:solidFill>
                  <a:schemeClr val="tx1"/>
                </a:solidFill>
                <a:latin typeface="Arial"/>
                <a:ea typeface="+mn-ea"/>
                <a:cs typeface="Arial"/>
              </a:defRPr>
            </a:lvl2pPr>
            <a:lvl3pPr marL="1143000" indent="-228600" algn="l" defTabSz="457200" rtl="0" eaLnBrk="1" latinLnBrk="0" hangingPunct="1">
              <a:lnSpc>
                <a:spcPct val="150000"/>
              </a:lnSpc>
              <a:spcBef>
                <a:spcPct val="20000"/>
              </a:spcBef>
              <a:buClr>
                <a:srgbClr val="AFCA0B"/>
              </a:buClr>
              <a:buSzPct val="100000"/>
              <a:buFont typeface="Wingdings" pitchFamily="2" charset="2"/>
              <a:buChar char="§"/>
              <a:defRPr sz="1000" b="0" i="0" kern="1200">
                <a:solidFill>
                  <a:schemeClr val="tx1"/>
                </a:solidFill>
                <a:latin typeface="Arial"/>
                <a:ea typeface="+mn-ea"/>
                <a:cs typeface="Arial"/>
              </a:defRPr>
            </a:lvl3pPr>
            <a:lvl4pPr marL="1600200" indent="-228600" algn="l" defTabSz="457200" rtl="0" eaLnBrk="1" latinLnBrk="0" hangingPunct="1">
              <a:lnSpc>
                <a:spcPct val="150000"/>
              </a:lnSpc>
              <a:spcBef>
                <a:spcPct val="20000"/>
              </a:spcBef>
              <a:buClr>
                <a:srgbClr val="AFCA0B"/>
              </a:buClr>
              <a:buSzPct val="100000"/>
              <a:buFont typeface="Wingdings" pitchFamily="2" charset="2"/>
              <a:buChar char="§"/>
              <a:defRPr sz="1000" b="0" i="0" kern="1200">
                <a:solidFill>
                  <a:schemeClr val="tx1"/>
                </a:solidFill>
                <a:latin typeface="Arial"/>
                <a:ea typeface="+mn-ea"/>
                <a:cs typeface="Arial"/>
              </a:defRPr>
            </a:lvl4pPr>
            <a:lvl5pPr marL="2057400" indent="-228600" algn="l" defTabSz="457200" rtl="0" eaLnBrk="1" latinLnBrk="0" hangingPunct="1">
              <a:lnSpc>
                <a:spcPct val="150000"/>
              </a:lnSpc>
              <a:spcBef>
                <a:spcPct val="20000"/>
              </a:spcBef>
              <a:buClr>
                <a:srgbClr val="AFCA0B"/>
              </a:buClr>
              <a:buSzPct val="100000"/>
              <a:buFont typeface="Wingdings" pitchFamily="2" charset="2"/>
              <a:buChar char="§"/>
              <a:defRPr sz="10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100" b="1"/>
              <a:t>Not sure if the battery requires terminal protection? Play it safe and bag it! </a:t>
            </a:r>
          </a:p>
        </p:txBody>
      </p:sp>
      <p:pic>
        <p:nvPicPr>
          <p:cNvPr id="7" name="Slide 9 updated">
            <a:hlinkClick r:id="" action="ppaction://media"/>
            <a:extLst>
              <a:ext uri="{FF2B5EF4-FFF2-40B4-BE49-F238E27FC236}">
                <a16:creationId xmlns:a16="http://schemas.microsoft.com/office/drawing/2014/main" id="{5E8A5AFC-641B-B401-4BAC-968DC78D59E5}"/>
              </a:ext>
            </a:extLst>
          </p:cNvPr>
          <p:cNvPicPr>
            <a:picLocks noChangeAspect="1"/>
          </p:cNvPicPr>
          <p:nvPr>
            <a:audioFile r:link="rId2"/>
            <p:extLst>
              <p:ext uri="{DAA4B4D4-6D71-4841-9C94-3DE7FCFB9230}">
                <p14:media xmlns:p14="http://schemas.microsoft.com/office/powerpoint/2010/main" r:embed="rId1"/>
              </p:ext>
            </p:extLst>
          </p:nvPr>
        </p:nvPicPr>
        <p:blipFill>
          <a:blip r:embed="rId11">
            <a:duotone>
              <a:prstClr val="black"/>
              <a:schemeClr val="tx2">
                <a:tint val="45000"/>
                <a:satMod val="400000"/>
              </a:schemeClr>
            </a:duotone>
          </a:blip>
          <a:stretch>
            <a:fillRect/>
          </a:stretch>
        </p:blipFill>
        <p:spPr>
          <a:xfrm>
            <a:off x="302001" y="4084835"/>
            <a:ext cx="244475" cy="244475"/>
          </a:xfrm>
          <a:prstGeom prst="rect">
            <a:avLst/>
          </a:prstGeom>
        </p:spPr>
      </p:pic>
    </p:spTree>
    <p:extLst>
      <p:ext uri="{BB962C8B-B14F-4D97-AF65-F5344CB8AC3E}">
        <p14:creationId xmlns:p14="http://schemas.microsoft.com/office/powerpoint/2010/main" val="1179882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52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GENSWF_SLIDE_TITLE" val="Avoid the Spark"/>
  <p:tag name="ISPRING_SLIDE_INDENT_LEVEL" val="0"/>
  <p:tag name="ISPRING_SLIDE_ID_2" val="{AAE94272-D7C5-4407-B7AC-EB027CC26976}"/>
  <p:tag name="GENSWF_ADVANCE_TIME" val="29.939"/>
  <p:tag name="ISPRING_CUSTOM_TIMING_USED" val="1"/>
  <p:tag name="GENSWF_SLIDE_UID" val="{DC419D4C-65E4-4703-AF3B-B090C7221903}:1183"/>
</p:tagLst>
</file>

<file path=ppt/tags/tag11.xml><?xml version="1.0" encoding="utf-8"?>
<p:tagLst xmlns:a="http://schemas.openxmlformats.org/drawingml/2006/main" xmlns:r="http://schemas.openxmlformats.org/officeDocument/2006/relationships" xmlns:p="http://schemas.openxmlformats.org/presentationml/2006/main">
  <p:tag name="GENSWF_SLIDE_TITLE" val="Avoid the Spark"/>
  <p:tag name="ISPRING_SLIDE_INDENT_LEVEL" val="0"/>
  <p:tag name="ISPRING_SLIDE_ID_2" val="{AAE94272-D7C5-4407-B7AC-EB027CC26976}"/>
  <p:tag name="GENSWF_ADVANCE_TIME" val="29.939"/>
  <p:tag name="ISPRING_CUSTOM_TIMING_USED" val="1"/>
  <p:tag name="GENSWF_SLIDE_UID" val="{DC419D4C-65E4-4703-AF3B-B090C7221903}:1183"/>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 name="GENSWF_SLIDE_UID" val="{352E0D9D-AD68-413E-9611-AA0836F86093}:1145"/>
  <p:tag name="ISPRING_SLIDE_ID_2" val="{E69136AC-DC9A-4550-B4B1-444624A69F87}"/>
  <p:tag name="GENSWF_ADVANCE_TIME" val="29.990"/>
  <p:tag name="ISPRING_CUSTOM_TIMING_USED"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 name="GENSWF_SLIDE_UID" val="{3DA884F6-8D8F-4BDF-969E-1445E8FF2C09}:1115"/>
  <p:tag name="ISPRING_SLIDE_ID_2" val="{F11EE615-0108-4869-A77A-525A5AAD074B}"/>
  <p:tag name="GENSWF_ADVANCE_TIME" val="30.041"/>
  <p:tag name="ISPRING_CUSTOM_TIMING_USED"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 name="GENSWF_SLIDE_UID" val="{A8A8E2CC-BB90-4773-BA6D-D6A4888FFD7C}:1165"/>
  <p:tag name="ISPRING_SLIDE_ID_2" val="{F062A1AF-BEE2-471A-AE6E-C22AFE01B493}"/>
  <p:tag name="GENSWF_ADVANCE_TIME" val="34.988"/>
  <p:tag name="ISPRING_CUSTOM_TIMING_USED"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 name="GENSWF_SLIDE_UID" val="{B213C8F5-219D-446D-9970-126CFEA306DD}:1168"/>
  <p:tag name="GENSWF_SLIDE_TITLE" val="Materials Accepted"/>
  <p:tag name="ISPRING_SLIDE_INDENT_LEVEL" val="0"/>
  <p:tag name="ISPRING_SLIDE_ID_2" val="{3225F128-E768-4059-AD4E-A67FA854E816}"/>
  <p:tag name="GENSWF_ADVANCE_TIME" val="30.041"/>
  <p:tag name="ISPRING_CUSTOM_TIMING_USED" val="1"/>
</p:tagLst>
</file>

<file path=ppt/tags/tag9.xml><?xml version="1.0" encoding="utf-8"?>
<p:tagLst xmlns:a="http://schemas.openxmlformats.org/drawingml/2006/main" xmlns:r="http://schemas.openxmlformats.org/officeDocument/2006/relationships" xmlns:p="http://schemas.openxmlformats.org/presentationml/2006/main">
  <p:tag name="GENSWF_SLIDE_TITLE" val="Avoid the Spark"/>
  <p:tag name="ISPRING_SLIDE_INDENT_LEVEL" val="0"/>
  <p:tag name="ISPRING_SLIDE_ID_2" val="{AAE94272-D7C5-4407-B7AC-EB027CC26976}"/>
  <p:tag name="GENSWF_ADVANCE_TIME" val="29.939"/>
  <p:tag name="ISPRING_CUSTOM_TIMING_USED" val="1"/>
  <p:tag name="GENSWF_SLIDE_UID" val="{DC419D4C-65E4-4703-AF3B-B090C7221903}:1183"/>
</p:tagLst>
</file>

<file path=ppt/theme/theme1.xml><?xml version="1.0" encoding="utf-8"?>
<a:theme xmlns:a="http://schemas.openxmlformats.org/drawingml/2006/main" name="Default Theme">
  <a:themeElements>
    <a:clrScheme name="Custom 4">
      <a:dk1>
        <a:srgbClr val="323436"/>
      </a:dk1>
      <a:lt1>
        <a:srgbClr val="FFFFFF"/>
      </a:lt1>
      <a:dk2>
        <a:srgbClr val="027D79"/>
      </a:dk2>
      <a:lt2>
        <a:srgbClr val="FFFFFF"/>
      </a:lt2>
      <a:accent1>
        <a:srgbClr val="027D79"/>
      </a:accent1>
      <a:accent2>
        <a:srgbClr val="006661"/>
      </a:accent2>
      <a:accent3>
        <a:srgbClr val="AFCA0B"/>
      </a:accent3>
      <a:accent4>
        <a:srgbClr val="86BDBC"/>
      </a:accent4>
      <a:accent5>
        <a:srgbClr val="458C88"/>
      </a:accent5>
      <a:accent6>
        <a:srgbClr val="D6E490"/>
      </a:accent6>
      <a:hlink>
        <a:srgbClr val="AFCA0B"/>
      </a:hlink>
      <a:folHlink>
        <a:srgbClr val="2B2B2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ln>
          <a:solidFill>
            <a:schemeClr val="bg1">
              <a:alpha val="0"/>
            </a:schemeClr>
          </a:solidFill>
        </a:ln>
      </a:spPr>
      <a:bodyPr anchor="t"/>
      <a:lstStyle>
        <a:defPPr>
          <a:defRPr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a3f585df-d5a9-4cec-80c4-c2ab111b7bac" xsi:nil="true"/>
    <lcf76f155ced4ddcb4097134ff3c332f xmlns="c40736a5-29cf-49b6-879d-54e47961a509">
      <Terms xmlns="http://schemas.microsoft.com/office/infopath/2007/PartnerControls"/>
    </lcf76f155ced4ddcb4097134ff3c332f>
    <Image xmlns="c40736a5-29cf-49b6-879d-54e47961a509" xsi:nil="true"/>
    <LikesCount xmlns="http://schemas.microsoft.com/sharepoint/v3" xsi:nil="true"/>
    <Ratings xmlns="http://schemas.microsoft.com/sharepoint/v3" xsi:nil="true"/>
    <LikedBy xmlns="http://schemas.microsoft.com/sharepoint/v3">
      <UserInfo>
        <DisplayName/>
        <AccountId xsi:nil="true"/>
        <AccountType/>
      </UserInfo>
    </LikedBy>
    <RatedBy xmlns="http://schemas.microsoft.com/sharepoint/v3">
      <UserInfo>
        <DisplayName/>
        <AccountId xsi:nil="true"/>
        <AccountType/>
      </UserInfo>
    </RatedBy>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41D13F26EFD184D94CE3E9199ED4FB1" ma:contentTypeVersion="25" ma:contentTypeDescription="Create a new document." ma:contentTypeScope="" ma:versionID="7e834d43e48ffc6bf300d32bf43511f6">
  <xsd:schema xmlns:xsd="http://www.w3.org/2001/XMLSchema" xmlns:xs="http://www.w3.org/2001/XMLSchema" xmlns:p="http://schemas.microsoft.com/office/2006/metadata/properties" xmlns:ns1="http://schemas.microsoft.com/sharepoint/v3" xmlns:ns2="c40736a5-29cf-49b6-879d-54e47961a509" xmlns:ns3="9666fb04-8fa5-43e7-b868-1bdd39a2c908" xmlns:ns4="a3f585df-d5a9-4cec-80c4-c2ab111b7bac" targetNamespace="http://schemas.microsoft.com/office/2006/metadata/properties" ma:root="true" ma:fieldsID="fce7a5ef7c72ecf3451974489975f544" ns1:_="" ns2:_="" ns3:_="" ns4:_="">
    <xsd:import namespace="http://schemas.microsoft.com/sharepoint/v3"/>
    <xsd:import namespace="c40736a5-29cf-49b6-879d-54e47961a509"/>
    <xsd:import namespace="9666fb04-8fa5-43e7-b868-1bdd39a2c908"/>
    <xsd:import namespace="a3f585df-d5a9-4cec-80c4-c2ab111b7ba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AutoKeyPoints" minOccurs="0"/>
                <xsd:element ref="ns2:MediaServiceKeyPoints" minOccurs="0"/>
                <xsd:element ref="ns3:SharedWithUsers" minOccurs="0"/>
                <xsd:element ref="ns3:SharedWithDetails" minOccurs="0"/>
                <xsd:element ref="ns2:MediaServiceGenerationTime" minOccurs="0"/>
                <xsd:element ref="ns2:MediaServiceEventHashCode" minOccurs="0"/>
                <xsd:element ref="ns2:MediaServiceOCR" minOccurs="0"/>
                <xsd:element ref="ns2:MediaLengthInSeconds" minOccurs="0"/>
                <xsd:element ref="ns2:MediaServiceLocation" minOccurs="0"/>
                <xsd:element ref="ns2:lcf76f155ced4ddcb4097134ff3c332f" minOccurs="0"/>
                <xsd:element ref="ns4:TaxCatchAll" minOccurs="0"/>
                <xsd:element ref="ns2:Image" minOccurs="0"/>
                <xsd:element ref="ns2:MediaServiceObjectDetectorVersions" minOccurs="0"/>
                <xsd:element ref="ns2:MediaServiceSearchProperties" minOccurs="0"/>
                <xsd:element ref="ns1:AverageRating" minOccurs="0"/>
                <xsd:element ref="ns1:RatingCount" minOccurs="0"/>
                <xsd:element ref="ns1:RatedBy" minOccurs="0"/>
                <xsd:element ref="ns1:Ratings" minOccurs="0"/>
                <xsd:element ref="ns1:LikesCount" minOccurs="0"/>
                <xsd:element ref="ns1:LikedB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27" nillable="true" ma:displayName="Rating (0-5)" ma:decimals="2" ma:description="Average value of all the ratings that have been submitted" ma:internalName="AverageRating" ma:readOnly="true">
      <xsd:simpleType>
        <xsd:restriction base="dms:Number"/>
      </xsd:simpleType>
    </xsd:element>
    <xsd:element name="RatingCount" ma:index="28" nillable="true" ma:displayName="Number of Ratings" ma:decimals="0" ma:description="Number of ratings submitted" ma:internalName="RatingCount" ma:readOnly="true">
      <xsd:simpleType>
        <xsd:restriction base="dms:Number"/>
      </xsd:simpleType>
    </xsd:element>
    <xsd:element name="RatedBy" ma:index="29" nillable="true" ma:displayName="Rated By" ma:description="Users rated the item." ma:hidden="true" ma:list="UserInfo" ma:internalName="Rat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atings" ma:index="30" nillable="true" ma:displayName="User ratings" ma:description="User ratings for the item" ma:hidden="true" ma:internalName="Ratings">
      <xsd:simpleType>
        <xsd:restriction base="dms:Note"/>
      </xsd:simpleType>
    </xsd:element>
    <xsd:element name="LikesCount" ma:index="31" nillable="true" ma:displayName="Number of Likes" ma:internalName="LikesCount">
      <xsd:simpleType>
        <xsd:restriction base="dms:Unknown"/>
      </xsd:simpleType>
    </xsd:element>
    <xsd:element name="LikedBy" ma:index="32" nillable="true" ma:displayName="Liked By" ma:hidden="true" ma:list="UserInfo" ma:internalName="Lik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40736a5-29cf-49b6-879d-54e47961a50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c0f2cab-be4b-48f7-92d0-0b8ee46017ac" ma:termSetId="09814cd3-568e-fe90-9814-8d621ff8fb84" ma:anchorId="fba54fb3-c3e1-fe81-a776-ca4b69148c4d" ma:open="true" ma:isKeyword="false">
      <xsd:complexType>
        <xsd:sequence>
          <xsd:element ref="pc:Terms" minOccurs="0" maxOccurs="1"/>
        </xsd:sequence>
      </xsd:complexType>
    </xsd:element>
    <xsd:element name="Image" ma:index="24" nillable="true" ma:displayName="Image" ma:format="Thumbnail" ma:internalName="Image">
      <xsd:simpleType>
        <xsd:restriction base="dms:Unknown"/>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666fb04-8fa5-43e7-b868-1bdd39a2c908"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3f585df-d5a9-4cec-80c4-c2ab111b7bac"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ba0817da-94f5-457d-8fe3-202920c1a52e}" ma:internalName="TaxCatchAll" ma:showField="CatchAllData" ma:web="a3f585df-d5a9-4cec-80c4-c2ab111b7ba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223A62F-9987-4868-AB63-091624989CCC}">
  <ds:schemaRefs>
    <ds:schemaRef ds:uri="http://schemas.microsoft.com/sharepoint/v3/contenttype/forms"/>
  </ds:schemaRefs>
</ds:datastoreItem>
</file>

<file path=customXml/itemProps2.xml><?xml version="1.0" encoding="utf-8"?>
<ds:datastoreItem xmlns:ds="http://schemas.openxmlformats.org/officeDocument/2006/customXml" ds:itemID="{35710137-596C-4E73-8DC8-965221CFBBCA}">
  <ds:schemaRefs>
    <ds:schemaRef ds:uri="http://www.w3.org/XML/1998/namespace"/>
    <ds:schemaRef ds:uri="http://purl.org/dc/dcmitype/"/>
    <ds:schemaRef ds:uri="http://schemas.microsoft.com/office/2006/documentManagement/types"/>
    <ds:schemaRef ds:uri="http://schemas.openxmlformats.org/package/2006/metadata/core-properties"/>
    <ds:schemaRef ds:uri="http://purl.org/dc/elements/1.1/"/>
    <ds:schemaRef ds:uri="http://schemas.microsoft.com/office/2006/metadata/properties"/>
    <ds:schemaRef ds:uri="http://schemas.microsoft.com/sharepoint/v3"/>
    <ds:schemaRef ds:uri="http://schemas.microsoft.com/office/infopath/2007/PartnerControls"/>
    <ds:schemaRef ds:uri="http://purl.org/dc/terms/"/>
    <ds:schemaRef ds:uri="a3f585df-d5a9-4cec-80c4-c2ab111b7bac"/>
    <ds:schemaRef ds:uri="9666fb04-8fa5-43e7-b868-1bdd39a2c908"/>
    <ds:schemaRef ds:uri="c40736a5-29cf-49b6-879d-54e47961a509"/>
  </ds:schemaRefs>
</ds:datastoreItem>
</file>

<file path=customXml/itemProps3.xml><?xml version="1.0" encoding="utf-8"?>
<ds:datastoreItem xmlns:ds="http://schemas.openxmlformats.org/officeDocument/2006/customXml" ds:itemID="{AFD5A1E8-17E3-4B0F-B2CA-839790CBDE00}">
  <ds:schemaRefs>
    <ds:schemaRef ds:uri="9666fb04-8fa5-43e7-b868-1bdd39a2c908"/>
    <ds:schemaRef ds:uri="a3f585df-d5a9-4cec-80c4-c2ab111b7bac"/>
    <ds:schemaRef ds:uri="c40736a5-29cf-49b6-879d-54e47961a50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4abb9681-cab8-4872-aa09-667da5f0f28d}" enabled="1" method="Standard" siteId="{6d64726d-e4e0-4f12-ab55-59a6a400ad38}" removed="0"/>
</clbl:labelList>
</file>

<file path=docProps/app.xml><?xml version="1.0" encoding="utf-8"?>
<Properties xmlns="http://schemas.openxmlformats.org/officeDocument/2006/extended-properties" xmlns:vt="http://schemas.openxmlformats.org/officeDocument/2006/docPropsVTypes">
  <Template>Default Theme.thmx</Template>
  <TotalTime>3</TotalTime>
  <Words>3415</Words>
  <Application>Microsoft Office PowerPoint</Application>
  <PresentationFormat>On-screen Show (16:9)</PresentationFormat>
  <Paragraphs>328</Paragraphs>
  <Slides>27</Slides>
  <Notes>27</Notes>
  <HiddenSlides>0</HiddenSlides>
  <MMClips>27</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55 Helvetica Roman</vt:lpstr>
      <vt:lpstr>Avenir</vt:lpstr>
      <vt:lpstr>Arial</vt:lpstr>
      <vt:lpstr>Calibri</vt:lpstr>
      <vt:lpstr>Open Sans</vt:lpstr>
      <vt:lpstr>Segoe UI</vt:lpstr>
      <vt:lpstr>Wingdings</vt:lpstr>
      <vt:lpstr>Default Theme</vt:lpstr>
      <vt:lpstr>Safety Training 101</vt:lpstr>
      <vt:lpstr>Welcome to Recycle Your Batteries, Canada! Training Overview</vt:lpstr>
      <vt:lpstr>About the Program</vt:lpstr>
      <vt:lpstr>PowerPoint Presentation</vt:lpstr>
      <vt:lpstr>Battery 101</vt:lpstr>
      <vt:lpstr>PowerPoint Presentation</vt:lpstr>
      <vt:lpstr>PowerPoint Presentation</vt:lpstr>
      <vt:lpstr>Safety First!</vt:lpstr>
      <vt:lpstr>PowerPoint Presentation</vt:lpstr>
      <vt:lpstr>Option 1: Tape Terminals</vt:lpstr>
      <vt:lpstr>Option 2: Bag and Seal</vt:lpstr>
      <vt:lpstr>Daily Safety Checklist</vt:lpstr>
      <vt:lpstr>PowerPoint Presentation</vt:lpstr>
      <vt:lpstr>Damaged / Defective / Recalled (DDR): Special Handling</vt:lpstr>
      <vt:lpstr>Damaged / Defective / Recalled (DDR): Special Handling</vt:lpstr>
      <vt:lpstr>Damaged / Defective / Recalled (DDR): Special Handling</vt:lpstr>
      <vt:lpstr>Damaged / Defective / Recalled (DDR): Special Handling</vt:lpstr>
      <vt:lpstr>Damaged / Defective / Recalled (DDR): Special Handling</vt:lpstr>
      <vt:lpstr>PowerPoint Presentation</vt:lpstr>
      <vt:lpstr>Approved Containers</vt:lpstr>
      <vt:lpstr>Safe Shipping</vt:lpstr>
      <vt:lpstr>How to Ship: Inspect then Ship!</vt:lpstr>
      <vt:lpstr>PowerPoint Presentation</vt:lpstr>
      <vt:lpstr>PowerPoint Presentation</vt:lpstr>
      <vt:lpstr>Drop-Off Locator</vt:lpstr>
      <vt:lpstr>Quick Reference: Resources &amp; Support</vt:lpstr>
      <vt:lpstr>PowerPoint Presentation</vt:lpstr>
    </vt:vector>
  </TitlesOfParts>
  <Manager/>
  <Company>BtB marketing communications, Inc</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Erica Nadworny</dc:creator>
  <cp:keywords/>
  <dc:description/>
  <cp:lastModifiedBy>Pamela Lin</cp:lastModifiedBy>
  <cp:revision>4</cp:revision>
  <cp:lastPrinted>2025-03-28T16:49:07Z</cp:lastPrinted>
  <dcterms:created xsi:type="dcterms:W3CDTF">2016-03-17T18:07:43Z</dcterms:created>
  <dcterms:modified xsi:type="dcterms:W3CDTF">2025-09-03T18:25:39Z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0x010100D41D13F26EFD184D94CE3E9199ED4FB1</vt:lpwstr>
  </property>
  <property fmtid="{D5CDD505-2E9C-101B-9397-08002B2CF9AE}" pid="3" name="MSIP_Label_4abb9681-cab8-4872-aa09-667da5f0f28d_Enabled">
    <vt:lpwstr>true</vt:lpwstr>
  </property>
  <property fmtid="{D5CDD505-2E9C-101B-9397-08002B2CF9AE}" pid="4" name="MSIP_Label_4abb9681-cab8-4872-aa09-667da5f0f28d_SetDate">
    <vt:lpwstr>2024-04-11T19:13:29Z</vt:lpwstr>
  </property>
  <property fmtid="{D5CDD505-2E9C-101B-9397-08002B2CF9AE}" pid="5" name="MSIP_Label_4abb9681-cab8-4872-aa09-667da5f0f28d_Method">
    <vt:lpwstr>Standard</vt:lpwstr>
  </property>
  <property fmtid="{D5CDD505-2E9C-101B-9397-08002B2CF9AE}" pid="6" name="MSIP_Label_4abb9681-cab8-4872-aa09-667da5f0f28d_Name">
    <vt:lpwstr>defa4170-0d19-0005-0004-bc88714345d2</vt:lpwstr>
  </property>
  <property fmtid="{D5CDD505-2E9C-101B-9397-08002B2CF9AE}" pid="7" name="MSIP_Label_4abb9681-cab8-4872-aa09-667da5f0f28d_SiteId">
    <vt:lpwstr>6d64726d-e4e0-4f12-ab55-59a6a400ad38</vt:lpwstr>
  </property>
  <property fmtid="{D5CDD505-2E9C-101B-9397-08002B2CF9AE}" pid="8" name="MSIP_Label_4abb9681-cab8-4872-aa09-667da5f0f28d_ActionId">
    <vt:lpwstr>aac3aacb-5b0e-41f6-aa61-0192263a9254</vt:lpwstr>
  </property>
  <property fmtid="{D5CDD505-2E9C-101B-9397-08002B2CF9AE}" pid="9" name="MSIP_Label_4abb9681-cab8-4872-aa09-667da5f0f28d_ContentBits">
    <vt:lpwstr>0</vt:lpwstr>
  </property>
  <property fmtid="{D5CDD505-2E9C-101B-9397-08002B2CF9AE}" pid="10" name="MediaServiceImageTags">
    <vt:lpwstr/>
  </property>
</Properties>
</file>